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notesMasterIdLst>
    <p:notesMasterId r:id="rId26"/>
  </p:notesMasterIdLst>
  <p:sldIdLst>
    <p:sldId id="267" r:id="rId10"/>
    <p:sldId id="268" r:id="rId11"/>
    <p:sldId id="263" r:id="rId12"/>
    <p:sldId id="269" r:id="rId13"/>
    <p:sldId id="270" r:id="rId14"/>
    <p:sldId id="271" r:id="rId15"/>
    <p:sldId id="272" r:id="rId16"/>
    <p:sldId id="281" r:id="rId17"/>
    <p:sldId id="273" r:id="rId18"/>
    <p:sldId id="274" r:id="rId19"/>
    <p:sldId id="282" r:id="rId20"/>
    <p:sldId id="275" r:id="rId21"/>
    <p:sldId id="264" r:id="rId22"/>
    <p:sldId id="279" r:id="rId23"/>
    <p:sldId id="278"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wden, Gerard" initials="BG" lastIdx="1" clrIdx="0"/>
  <p:cmAuthor id="1" name="Riley, Julia" initials="R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0" d="100"/>
          <a:sy n="90" d="100"/>
        </p:scale>
        <p:origin x="-81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60CBF2-A9DA-4E8F-83A0-EF215016DCBD}" type="datetimeFigureOut">
              <a:rPr lang="en-GB" smtClean="0"/>
              <a:t>17/03/2020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AC2C7A-6E13-42BA-8816-CFB48B79A823}" type="slidenum">
              <a:rPr lang="en-GB" smtClean="0"/>
              <a:t>‹#›</a:t>
            </a:fld>
            <a:endParaRPr lang="en-GB"/>
          </a:p>
        </p:txBody>
      </p:sp>
    </p:spTree>
    <p:extLst>
      <p:ext uri="{BB962C8B-B14F-4D97-AF65-F5344CB8AC3E}">
        <p14:creationId xmlns:p14="http://schemas.microsoft.com/office/powerpoint/2010/main" val="247790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F9425FA-A88F-47FA-BACC-C919DA83926A}" type="slidenum">
              <a:rPr lang="en-US"/>
              <a:pPr>
                <a:defRPr/>
              </a:pPr>
              <a:t>‹#›</a:t>
            </a:fld>
            <a:endParaRPr lang="en-US"/>
          </a:p>
        </p:txBody>
      </p:sp>
    </p:spTree>
    <p:extLst>
      <p:ext uri="{BB962C8B-B14F-4D97-AF65-F5344CB8AC3E}">
        <p14:creationId xmlns:p14="http://schemas.microsoft.com/office/powerpoint/2010/main" val="254240271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32D7AF0-D2BB-4021-B96A-3BFDE4ADE2C2}" type="slidenum">
              <a:rPr lang="en-US"/>
              <a:pPr>
                <a:defRPr/>
              </a:pPr>
              <a:t>‹#›</a:t>
            </a:fld>
            <a:endParaRPr lang="en-US"/>
          </a:p>
        </p:txBody>
      </p:sp>
    </p:spTree>
    <p:extLst>
      <p:ext uri="{BB962C8B-B14F-4D97-AF65-F5344CB8AC3E}">
        <p14:creationId xmlns:p14="http://schemas.microsoft.com/office/powerpoint/2010/main" val="2834897987"/>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D24B11F-3BC9-400F-B2FC-61FB180E8616}" type="slidenum">
              <a:rPr lang="en-US"/>
              <a:pPr>
                <a:defRPr/>
              </a:pPr>
              <a:t>‹#›</a:t>
            </a:fld>
            <a:endParaRPr lang="en-US"/>
          </a:p>
        </p:txBody>
      </p:sp>
    </p:spTree>
    <p:extLst>
      <p:ext uri="{BB962C8B-B14F-4D97-AF65-F5344CB8AC3E}">
        <p14:creationId xmlns:p14="http://schemas.microsoft.com/office/powerpoint/2010/main" val="2452897503"/>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A9F3F01-6111-4541-BF18-515A1DABA79E}" type="slidenum">
              <a:rPr lang="en-US"/>
              <a:pPr>
                <a:defRPr/>
              </a:pPr>
              <a:t>‹#›</a:t>
            </a:fld>
            <a:endParaRPr lang="en-US"/>
          </a:p>
        </p:txBody>
      </p:sp>
    </p:spTree>
    <p:extLst>
      <p:ext uri="{BB962C8B-B14F-4D97-AF65-F5344CB8AC3E}">
        <p14:creationId xmlns:p14="http://schemas.microsoft.com/office/powerpoint/2010/main" val="79148735"/>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E226120-8C52-4DEE-BBE1-D9E788C69AB8}" type="slidenum">
              <a:rPr lang="en-US"/>
              <a:pPr>
                <a:defRPr/>
              </a:pPr>
              <a:t>‹#›</a:t>
            </a:fld>
            <a:endParaRPr lang="en-US"/>
          </a:p>
        </p:txBody>
      </p:sp>
    </p:spTree>
    <p:extLst>
      <p:ext uri="{BB962C8B-B14F-4D97-AF65-F5344CB8AC3E}">
        <p14:creationId xmlns:p14="http://schemas.microsoft.com/office/powerpoint/2010/main" val="1434643806"/>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4E986AA-4636-46E3-945D-D5F3FCE279C1}" type="slidenum">
              <a:rPr lang="en-US"/>
              <a:pPr>
                <a:defRPr/>
              </a:pPr>
              <a:t>‹#›</a:t>
            </a:fld>
            <a:endParaRPr lang="en-US"/>
          </a:p>
        </p:txBody>
      </p:sp>
    </p:spTree>
    <p:extLst>
      <p:ext uri="{BB962C8B-B14F-4D97-AF65-F5344CB8AC3E}">
        <p14:creationId xmlns:p14="http://schemas.microsoft.com/office/powerpoint/2010/main" val="2104997392"/>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72B0FC6A-0C82-4977-A0C6-7C5A2A8300F3}" type="slidenum">
              <a:rPr lang="en-US"/>
              <a:pPr>
                <a:defRPr/>
              </a:pPr>
              <a:t>‹#›</a:t>
            </a:fld>
            <a:endParaRPr lang="en-US"/>
          </a:p>
        </p:txBody>
      </p:sp>
    </p:spTree>
    <p:extLst>
      <p:ext uri="{BB962C8B-B14F-4D97-AF65-F5344CB8AC3E}">
        <p14:creationId xmlns:p14="http://schemas.microsoft.com/office/powerpoint/2010/main" val="2516545907"/>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7FCB2F4D-8F7F-431C-A7DB-D1011C17FD3C}" type="slidenum">
              <a:rPr lang="en-US"/>
              <a:pPr>
                <a:defRPr/>
              </a:pPr>
              <a:t>‹#›</a:t>
            </a:fld>
            <a:endParaRPr lang="en-US"/>
          </a:p>
        </p:txBody>
      </p:sp>
    </p:spTree>
    <p:extLst>
      <p:ext uri="{BB962C8B-B14F-4D97-AF65-F5344CB8AC3E}">
        <p14:creationId xmlns:p14="http://schemas.microsoft.com/office/powerpoint/2010/main" val="221457280"/>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38DBA86-F6D4-4FE9-B8C6-987D1A22FCFA}" type="slidenum">
              <a:rPr lang="en-US"/>
              <a:pPr>
                <a:defRPr/>
              </a:pPr>
              <a:t>‹#›</a:t>
            </a:fld>
            <a:endParaRPr lang="en-US"/>
          </a:p>
        </p:txBody>
      </p:sp>
    </p:spTree>
    <p:extLst>
      <p:ext uri="{BB962C8B-B14F-4D97-AF65-F5344CB8AC3E}">
        <p14:creationId xmlns:p14="http://schemas.microsoft.com/office/powerpoint/2010/main" val="2728654055"/>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FF155C5C-4D48-4A97-B2ED-5B194650A067}" type="slidenum">
              <a:rPr lang="en-US"/>
              <a:pPr>
                <a:defRPr/>
              </a:pPr>
              <a:t>‹#›</a:t>
            </a:fld>
            <a:endParaRPr lang="en-US"/>
          </a:p>
        </p:txBody>
      </p:sp>
    </p:spTree>
    <p:extLst>
      <p:ext uri="{BB962C8B-B14F-4D97-AF65-F5344CB8AC3E}">
        <p14:creationId xmlns:p14="http://schemas.microsoft.com/office/powerpoint/2010/main" val="3902405279"/>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60F665F-C1B0-43B2-B461-2F2ABBF58784}" type="slidenum">
              <a:rPr lang="en-US"/>
              <a:pPr>
                <a:defRPr/>
              </a:pPr>
              <a:t>‹#›</a:t>
            </a:fld>
            <a:endParaRPr lang="en-US"/>
          </a:p>
        </p:txBody>
      </p:sp>
    </p:spTree>
    <p:extLst>
      <p:ext uri="{BB962C8B-B14F-4D97-AF65-F5344CB8AC3E}">
        <p14:creationId xmlns:p14="http://schemas.microsoft.com/office/powerpoint/2010/main" val="14631052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A06927A1-8741-4FBF-960C-2E5F80B40E28}" type="slidenum">
              <a:rPr lang="en-US"/>
              <a:pPr>
                <a:defRPr/>
              </a:pPr>
              <a:t>‹#›</a:t>
            </a:fld>
            <a:endParaRPr lang="en-US"/>
          </a:p>
        </p:txBody>
      </p:sp>
    </p:spTree>
    <p:extLst>
      <p:ext uri="{BB962C8B-B14F-4D97-AF65-F5344CB8AC3E}">
        <p14:creationId xmlns:p14="http://schemas.microsoft.com/office/powerpoint/2010/main" val="4093561408"/>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3B5276A-DF6E-4B67-A254-1AFF2BD39192}" type="slidenum">
              <a:rPr lang="en-US"/>
              <a:pPr>
                <a:defRPr/>
              </a:pPr>
              <a:t>‹#›</a:t>
            </a:fld>
            <a:endParaRPr lang="en-US"/>
          </a:p>
        </p:txBody>
      </p:sp>
    </p:spTree>
    <p:extLst>
      <p:ext uri="{BB962C8B-B14F-4D97-AF65-F5344CB8AC3E}">
        <p14:creationId xmlns:p14="http://schemas.microsoft.com/office/powerpoint/2010/main" val="3266293523"/>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65CAC40-31F0-49F5-90F1-008896A5E11E}" type="slidenum">
              <a:rPr lang="en-US"/>
              <a:pPr>
                <a:defRPr/>
              </a:pPr>
              <a:t>‹#›</a:t>
            </a:fld>
            <a:endParaRPr lang="en-US"/>
          </a:p>
        </p:txBody>
      </p:sp>
    </p:spTree>
    <p:extLst>
      <p:ext uri="{BB962C8B-B14F-4D97-AF65-F5344CB8AC3E}">
        <p14:creationId xmlns:p14="http://schemas.microsoft.com/office/powerpoint/2010/main" val="2638572289"/>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61096EC-2BDC-46F8-9B10-4527A6FC4478}" type="slidenum">
              <a:rPr lang="en-US"/>
              <a:pPr>
                <a:defRPr/>
              </a:pPr>
              <a:t>‹#›</a:t>
            </a:fld>
            <a:endParaRPr lang="en-US"/>
          </a:p>
        </p:txBody>
      </p:sp>
    </p:spTree>
    <p:extLst>
      <p:ext uri="{BB962C8B-B14F-4D97-AF65-F5344CB8AC3E}">
        <p14:creationId xmlns:p14="http://schemas.microsoft.com/office/powerpoint/2010/main" val="180321854"/>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E1F1320-1122-4E19-92A0-D34369B5B59F}" type="slidenum">
              <a:rPr lang="en-GB"/>
              <a:pPr>
                <a:defRPr/>
              </a:pPr>
              <a:t>‹#›</a:t>
            </a:fld>
            <a:endParaRPr lang="en-GB"/>
          </a:p>
        </p:txBody>
      </p:sp>
    </p:spTree>
    <p:extLst>
      <p:ext uri="{BB962C8B-B14F-4D97-AF65-F5344CB8AC3E}">
        <p14:creationId xmlns:p14="http://schemas.microsoft.com/office/powerpoint/2010/main" val="1688791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7A3EEC2-EF95-41E3-A375-F8EB4DEF6DAC}" type="slidenum">
              <a:rPr lang="en-GB"/>
              <a:pPr>
                <a:defRPr/>
              </a:pPr>
              <a:t>‹#›</a:t>
            </a:fld>
            <a:endParaRPr lang="en-GB"/>
          </a:p>
        </p:txBody>
      </p:sp>
    </p:spTree>
    <p:extLst>
      <p:ext uri="{BB962C8B-B14F-4D97-AF65-F5344CB8AC3E}">
        <p14:creationId xmlns:p14="http://schemas.microsoft.com/office/powerpoint/2010/main" val="3181382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5ECF005-421C-4462-8491-ED62414BC55F}" type="slidenum">
              <a:rPr lang="en-GB"/>
              <a:pPr>
                <a:defRPr/>
              </a:pPr>
              <a:t>‹#›</a:t>
            </a:fld>
            <a:endParaRPr lang="en-GB"/>
          </a:p>
        </p:txBody>
      </p:sp>
    </p:spTree>
    <p:extLst>
      <p:ext uri="{BB962C8B-B14F-4D97-AF65-F5344CB8AC3E}">
        <p14:creationId xmlns:p14="http://schemas.microsoft.com/office/powerpoint/2010/main" val="2882102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D8FC8EB-26D5-4DE5-9A98-89842C8EF656}" type="slidenum">
              <a:rPr lang="en-GB"/>
              <a:pPr>
                <a:defRPr/>
              </a:pPr>
              <a:t>‹#›</a:t>
            </a:fld>
            <a:endParaRPr lang="en-GB"/>
          </a:p>
        </p:txBody>
      </p:sp>
    </p:spTree>
    <p:extLst>
      <p:ext uri="{BB962C8B-B14F-4D97-AF65-F5344CB8AC3E}">
        <p14:creationId xmlns:p14="http://schemas.microsoft.com/office/powerpoint/2010/main" val="1061301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6377688-41C1-464D-940C-68DE2EA4807D}" type="slidenum">
              <a:rPr lang="en-GB"/>
              <a:pPr>
                <a:defRPr/>
              </a:pPr>
              <a:t>‹#›</a:t>
            </a:fld>
            <a:endParaRPr lang="en-GB"/>
          </a:p>
        </p:txBody>
      </p:sp>
    </p:spTree>
    <p:extLst>
      <p:ext uri="{BB962C8B-B14F-4D97-AF65-F5344CB8AC3E}">
        <p14:creationId xmlns:p14="http://schemas.microsoft.com/office/powerpoint/2010/main" val="2129784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673A618-43A7-455D-BC2A-6106B63C1ED8}" type="slidenum">
              <a:rPr lang="en-GB"/>
              <a:pPr>
                <a:defRPr/>
              </a:pPr>
              <a:t>‹#›</a:t>
            </a:fld>
            <a:endParaRPr lang="en-GB"/>
          </a:p>
        </p:txBody>
      </p:sp>
    </p:spTree>
    <p:extLst>
      <p:ext uri="{BB962C8B-B14F-4D97-AF65-F5344CB8AC3E}">
        <p14:creationId xmlns:p14="http://schemas.microsoft.com/office/powerpoint/2010/main" val="3995214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F0AD324-E747-4376-ADD2-3AB19CC8572C}" type="slidenum">
              <a:rPr lang="en-GB"/>
              <a:pPr>
                <a:defRPr/>
              </a:pPr>
              <a:t>‹#›</a:t>
            </a:fld>
            <a:endParaRPr lang="en-GB"/>
          </a:p>
        </p:txBody>
      </p:sp>
    </p:spTree>
    <p:extLst>
      <p:ext uri="{BB962C8B-B14F-4D97-AF65-F5344CB8AC3E}">
        <p14:creationId xmlns:p14="http://schemas.microsoft.com/office/powerpoint/2010/main" val="402094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472109A-E596-4372-8C65-27F2034DF087}" type="slidenum">
              <a:rPr lang="en-US"/>
              <a:pPr>
                <a:defRPr/>
              </a:pPr>
              <a:t>‹#›</a:t>
            </a:fld>
            <a:endParaRPr lang="en-US"/>
          </a:p>
        </p:txBody>
      </p:sp>
    </p:spTree>
    <p:extLst>
      <p:ext uri="{BB962C8B-B14F-4D97-AF65-F5344CB8AC3E}">
        <p14:creationId xmlns:p14="http://schemas.microsoft.com/office/powerpoint/2010/main" val="1236386837"/>
      </p:ext>
    </p:extLst>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D4C6F50-06D0-4A9F-B643-4217F7298E0F}" type="slidenum">
              <a:rPr lang="en-GB"/>
              <a:pPr>
                <a:defRPr/>
              </a:pPr>
              <a:t>‹#›</a:t>
            </a:fld>
            <a:endParaRPr lang="en-GB"/>
          </a:p>
        </p:txBody>
      </p:sp>
    </p:spTree>
    <p:extLst>
      <p:ext uri="{BB962C8B-B14F-4D97-AF65-F5344CB8AC3E}">
        <p14:creationId xmlns:p14="http://schemas.microsoft.com/office/powerpoint/2010/main" val="4043320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AB644CB-E7A4-42C3-8D49-6B764CB9B655}" type="slidenum">
              <a:rPr lang="en-GB"/>
              <a:pPr>
                <a:defRPr/>
              </a:pPr>
              <a:t>‹#›</a:t>
            </a:fld>
            <a:endParaRPr lang="en-GB"/>
          </a:p>
        </p:txBody>
      </p:sp>
    </p:spTree>
    <p:extLst>
      <p:ext uri="{BB962C8B-B14F-4D97-AF65-F5344CB8AC3E}">
        <p14:creationId xmlns:p14="http://schemas.microsoft.com/office/powerpoint/2010/main" val="1820718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46BFD62-0FCB-42DA-B8DD-24C9A84B4674}" type="slidenum">
              <a:rPr lang="en-GB"/>
              <a:pPr>
                <a:defRPr/>
              </a:pPr>
              <a:t>‹#›</a:t>
            </a:fld>
            <a:endParaRPr lang="en-GB"/>
          </a:p>
        </p:txBody>
      </p:sp>
    </p:spTree>
    <p:extLst>
      <p:ext uri="{BB962C8B-B14F-4D97-AF65-F5344CB8AC3E}">
        <p14:creationId xmlns:p14="http://schemas.microsoft.com/office/powerpoint/2010/main" val="1611784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48B45F6-2AE3-4181-818F-2866A08BE36C}" type="slidenum">
              <a:rPr lang="en-GB"/>
              <a:pPr>
                <a:defRPr/>
              </a:pPr>
              <a:t>‹#›</a:t>
            </a:fld>
            <a:endParaRPr lang="en-GB"/>
          </a:p>
        </p:txBody>
      </p:sp>
    </p:spTree>
    <p:extLst>
      <p:ext uri="{BB962C8B-B14F-4D97-AF65-F5344CB8AC3E}">
        <p14:creationId xmlns:p14="http://schemas.microsoft.com/office/powerpoint/2010/main" val="1124332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E1F1320-1122-4E19-92A0-D34369B5B59F}" type="slidenum">
              <a:rPr lang="en-GB"/>
              <a:pPr>
                <a:defRPr/>
              </a:pPr>
              <a:t>‹#›</a:t>
            </a:fld>
            <a:endParaRPr lang="en-GB"/>
          </a:p>
        </p:txBody>
      </p:sp>
    </p:spTree>
    <p:extLst>
      <p:ext uri="{BB962C8B-B14F-4D97-AF65-F5344CB8AC3E}">
        <p14:creationId xmlns:p14="http://schemas.microsoft.com/office/powerpoint/2010/main" val="272581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7A3EEC2-EF95-41E3-A375-F8EB4DEF6DAC}" type="slidenum">
              <a:rPr lang="en-GB"/>
              <a:pPr>
                <a:defRPr/>
              </a:pPr>
              <a:t>‹#›</a:t>
            </a:fld>
            <a:endParaRPr lang="en-GB"/>
          </a:p>
        </p:txBody>
      </p:sp>
    </p:spTree>
    <p:extLst>
      <p:ext uri="{BB962C8B-B14F-4D97-AF65-F5344CB8AC3E}">
        <p14:creationId xmlns:p14="http://schemas.microsoft.com/office/powerpoint/2010/main" val="2087703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5ECF005-421C-4462-8491-ED62414BC55F}" type="slidenum">
              <a:rPr lang="en-GB"/>
              <a:pPr>
                <a:defRPr/>
              </a:pPr>
              <a:t>‹#›</a:t>
            </a:fld>
            <a:endParaRPr lang="en-GB"/>
          </a:p>
        </p:txBody>
      </p:sp>
    </p:spTree>
    <p:extLst>
      <p:ext uri="{BB962C8B-B14F-4D97-AF65-F5344CB8AC3E}">
        <p14:creationId xmlns:p14="http://schemas.microsoft.com/office/powerpoint/2010/main" val="3631204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D8FC8EB-26D5-4DE5-9A98-89842C8EF656}" type="slidenum">
              <a:rPr lang="en-GB"/>
              <a:pPr>
                <a:defRPr/>
              </a:pPr>
              <a:t>‹#›</a:t>
            </a:fld>
            <a:endParaRPr lang="en-GB"/>
          </a:p>
        </p:txBody>
      </p:sp>
    </p:spTree>
    <p:extLst>
      <p:ext uri="{BB962C8B-B14F-4D97-AF65-F5344CB8AC3E}">
        <p14:creationId xmlns:p14="http://schemas.microsoft.com/office/powerpoint/2010/main" val="941375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6377688-41C1-464D-940C-68DE2EA4807D}" type="slidenum">
              <a:rPr lang="en-GB"/>
              <a:pPr>
                <a:defRPr/>
              </a:pPr>
              <a:t>‹#›</a:t>
            </a:fld>
            <a:endParaRPr lang="en-GB"/>
          </a:p>
        </p:txBody>
      </p:sp>
    </p:spTree>
    <p:extLst>
      <p:ext uri="{BB962C8B-B14F-4D97-AF65-F5344CB8AC3E}">
        <p14:creationId xmlns:p14="http://schemas.microsoft.com/office/powerpoint/2010/main" val="1248144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673A618-43A7-455D-BC2A-6106B63C1ED8}" type="slidenum">
              <a:rPr lang="en-GB"/>
              <a:pPr>
                <a:defRPr/>
              </a:pPr>
              <a:t>‹#›</a:t>
            </a:fld>
            <a:endParaRPr lang="en-GB"/>
          </a:p>
        </p:txBody>
      </p:sp>
    </p:spTree>
    <p:extLst>
      <p:ext uri="{BB962C8B-B14F-4D97-AF65-F5344CB8AC3E}">
        <p14:creationId xmlns:p14="http://schemas.microsoft.com/office/powerpoint/2010/main" val="37046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5796EA4-FEF9-4370-9759-C0467BA691E2}" type="slidenum">
              <a:rPr lang="en-US"/>
              <a:pPr>
                <a:defRPr/>
              </a:pPr>
              <a:t>‹#›</a:t>
            </a:fld>
            <a:endParaRPr lang="en-US"/>
          </a:p>
        </p:txBody>
      </p:sp>
    </p:spTree>
    <p:extLst>
      <p:ext uri="{BB962C8B-B14F-4D97-AF65-F5344CB8AC3E}">
        <p14:creationId xmlns:p14="http://schemas.microsoft.com/office/powerpoint/2010/main" val="1567264176"/>
      </p:ext>
    </p:extLst>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F0AD324-E747-4376-ADD2-3AB19CC8572C}" type="slidenum">
              <a:rPr lang="en-GB"/>
              <a:pPr>
                <a:defRPr/>
              </a:pPr>
              <a:t>‹#›</a:t>
            </a:fld>
            <a:endParaRPr lang="en-GB"/>
          </a:p>
        </p:txBody>
      </p:sp>
    </p:spTree>
    <p:extLst>
      <p:ext uri="{BB962C8B-B14F-4D97-AF65-F5344CB8AC3E}">
        <p14:creationId xmlns:p14="http://schemas.microsoft.com/office/powerpoint/2010/main" val="1159260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D4C6F50-06D0-4A9F-B643-4217F7298E0F}" type="slidenum">
              <a:rPr lang="en-GB"/>
              <a:pPr>
                <a:defRPr/>
              </a:pPr>
              <a:t>‹#›</a:t>
            </a:fld>
            <a:endParaRPr lang="en-GB"/>
          </a:p>
        </p:txBody>
      </p:sp>
    </p:spTree>
    <p:extLst>
      <p:ext uri="{BB962C8B-B14F-4D97-AF65-F5344CB8AC3E}">
        <p14:creationId xmlns:p14="http://schemas.microsoft.com/office/powerpoint/2010/main" val="1499923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AB644CB-E7A4-42C3-8D49-6B764CB9B655}" type="slidenum">
              <a:rPr lang="en-GB"/>
              <a:pPr>
                <a:defRPr/>
              </a:pPr>
              <a:t>‹#›</a:t>
            </a:fld>
            <a:endParaRPr lang="en-GB"/>
          </a:p>
        </p:txBody>
      </p:sp>
    </p:spTree>
    <p:extLst>
      <p:ext uri="{BB962C8B-B14F-4D97-AF65-F5344CB8AC3E}">
        <p14:creationId xmlns:p14="http://schemas.microsoft.com/office/powerpoint/2010/main" val="4198612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46BFD62-0FCB-42DA-B8DD-24C9A84B4674}" type="slidenum">
              <a:rPr lang="en-GB"/>
              <a:pPr>
                <a:defRPr/>
              </a:pPr>
              <a:t>‹#›</a:t>
            </a:fld>
            <a:endParaRPr lang="en-GB"/>
          </a:p>
        </p:txBody>
      </p:sp>
    </p:spTree>
    <p:extLst>
      <p:ext uri="{BB962C8B-B14F-4D97-AF65-F5344CB8AC3E}">
        <p14:creationId xmlns:p14="http://schemas.microsoft.com/office/powerpoint/2010/main" val="2071602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48B45F6-2AE3-4181-818F-2866A08BE36C}" type="slidenum">
              <a:rPr lang="en-GB"/>
              <a:pPr>
                <a:defRPr/>
              </a:pPr>
              <a:t>‹#›</a:t>
            </a:fld>
            <a:endParaRPr lang="en-GB"/>
          </a:p>
        </p:txBody>
      </p:sp>
    </p:spTree>
    <p:extLst>
      <p:ext uri="{BB962C8B-B14F-4D97-AF65-F5344CB8AC3E}">
        <p14:creationId xmlns:p14="http://schemas.microsoft.com/office/powerpoint/2010/main" val="237775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Footer Placeholder 4"/>
          <p:cNvSpPr>
            <a:spLocks noGrp="1"/>
          </p:cNvSpPr>
          <p:nvPr>
            <p:ph type="ftr" sz="quarter" idx="10"/>
          </p:nvPr>
        </p:nvSpPr>
        <p:spPr/>
        <p:txBody>
          <a:bodyPr/>
          <a:lstStyle>
            <a:lvl1pPr>
              <a:defRPr>
                <a:solidFill>
                  <a:srgbClr val="595959"/>
                </a:solidFill>
                <a:latin typeface="Calibri" pitchFamily="34" charset="0"/>
              </a:defRPr>
            </a:lvl1pPr>
          </a:lstStyle>
          <a:p>
            <a:pPr>
              <a:defRPr/>
            </a:pPr>
            <a:r>
              <a:rPr lang="en-GB" altLang="en-US"/>
              <a:t>CMC| Sept 2014</a:t>
            </a:r>
            <a:endParaRPr lang="en-US" altLang="en-US"/>
          </a:p>
        </p:txBody>
      </p:sp>
      <p:sp>
        <p:nvSpPr>
          <p:cNvPr id="5" name="Slide Number Placeholder 5"/>
          <p:cNvSpPr>
            <a:spLocks noGrp="1"/>
          </p:cNvSpPr>
          <p:nvPr>
            <p:ph type="sldNum" sz="quarter" idx="11"/>
          </p:nvPr>
        </p:nvSpPr>
        <p:spPr/>
        <p:txBody>
          <a:bodyPr/>
          <a:lstStyle>
            <a:lvl1pPr>
              <a:defRPr>
                <a:solidFill>
                  <a:srgbClr val="595959"/>
                </a:solidFill>
                <a:latin typeface="Calibri" pitchFamily="34" charset="0"/>
              </a:defRPr>
            </a:lvl1pPr>
          </a:lstStyle>
          <a:p>
            <a:pPr>
              <a:defRPr/>
            </a:pPr>
            <a:fld id="{7E16E338-F72A-427D-BA84-A148BCE6398F}" type="slidenum">
              <a:rPr lang="en-US" altLang="en-US"/>
              <a:pPr>
                <a:defRPr/>
              </a:pPr>
              <a:t>‹#›</a:t>
            </a:fld>
            <a:endParaRPr lang="en-US" altLang="en-US" dirty="0"/>
          </a:p>
        </p:txBody>
      </p:sp>
    </p:spTree>
    <p:extLst>
      <p:ext uri="{BB962C8B-B14F-4D97-AF65-F5344CB8AC3E}">
        <p14:creationId xmlns:p14="http://schemas.microsoft.com/office/powerpoint/2010/main" val="970762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5987008" cy="792088"/>
          </a:xfrm>
        </p:spPr>
        <p:txBody>
          <a:bodyPr/>
          <a:lstStyle>
            <a:lvl1pPr>
              <a:defRPr sz="2400"/>
            </a:lvl1pPr>
          </a:lstStyle>
          <a:p>
            <a:r>
              <a:rPr lang="en-GB" dirty="0"/>
              <a:t>Click to edit Master title style</a:t>
            </a:r>
            <a:endParaRPr lang="en-US" dirty="0"/>
          </a:p>
        </p:txBody>
      </p:sp>
      <p:sp>
        <p:nvSpPr>
          <p:cNvPr id="3" name="Content Placeholder 2"/>
          <p:cNvSpPr>
            <a:spLocks noGrp="1"/>
          </p:cNvSpPr>
          <p:nvPr>
            <p:ph idx="1"/>
          </p:nvPr>
        </p:nvSpPr>
        <p:spPr>
          <a:xfrm>
            <a:off x="457200" y="1268763"/>
            <a:ext cx="8229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p:cNvSpPr>
            <a:spLocks noGrp="1"/>
          </p:cNvSpPr>
          <p:nvPr>
            <p:ph type="ftr" sz="quarter" idx="10"/>
          </p:nvPr>
        </p:nvSpPr>
        <p:spPr/>
        <p:txBody>
          <a:bodyPr/>
          <a:lstStyle>
            <a:lvl1pPr>
              <a:defRPr>
                <a:latin typeface="Calibri" pitchFamily="34" charset="0"/>
              </a:defRPr>
            </a:lvl1pPr>
          </a:lstStyle>
          <a:p>
            <a:pPr>
              <a:defRPr/>
            </a:pPr>
            <a:r>
              <a:rPr lang="en-GB" altLang="en-US"/>
              <a:t>CMC| Sept 2014</a:t>
            </a:r>
            <a:endParaRPr lang="en-US" altLang="en-US"/>
          </a:p>
        </p:txBody>
      </p:sp>
      <p:sp>
        <p:nvSpPr>
          <p:cNvPr id="5" name="Slide Number Placeholder 5"/>
          <p:cNvSpPr>
            <a:spLocks noGrp="1"/>
          </p:cNvSpPr>
          <p:nvPr>
            <p:ph type="sldNum" sz="quarter" idx="11"/>
          </p:nvPr>
        </p:nvSpPr>
        <p:spPr/>
        <p:txBody>
          <a:bodyPr/>
          <a:lstStyle>
            <a:lvl1pPr>
              <a:defRPr>
                <a:latin typeface="Calibri" pitchFamily="34" charset="0"/>
              </a:defRPr>
            </a:lvl1pPr>
          </a:lstStyle>
          <a:p>
            <a:pPr>
              <a:defRPr/>
            </a:pPr>
            <a:fld id="{CE4429B7-55FB-4BE3-A910-AE1C3ACAEB4E}" type="slidenum">
              <a:rPr lang="en-US" altLang="en-US"/>
              <a:pPr>
                <a:defRPr/>
              </a:pPr>
              <a:t>‹#›</a:t>
            </a:fld>
            <a:endParaRPr lang="en-US" altLang="en-US" dirty="0"/>
          </a:p>
        </p:txBody>
      </p:sp>
    </p:spTree>
    <p:extLst>
      <p:ext uri="{BB962C8B-B14F-4D97-AF65-F5344CB8AC3E}">
        <p14:creationId xmlns:p14="http://schemas.microsoft.com/office/powerpoint/2010/main" val="1630352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Footer Placeholder 4"/>
          <p:cNvSpPr>
            <a:spLocks noGrp="1"/>
          </p:cNvSpPr>
          <p:nvPr>
            <p:ph type="ftr" sz="quarter" idx="10"/>
          </p:nvPr>
        </p:nvSpPr>
        <p:spPr/>
        <p:txBody>
          <a:bodyPr/>
          <a:lstStyle>
            <a:lvl1pPr>
              <a:defRPr>
                <a:latin typeface="Calibri" pitchFamily="34" charset="0"/>
              </a:defRPr>
            </a:lvl1pPr>
          </a:lstStyle>
          <a:p>
            <a:pPr>
              <a:defRPr/>
            </a:pPr>
            <a:r>
              <a:rPr lang="en-GB" altLang="en-US"/>
              <a:t>CMC| Sept 2014</a:t>
            </a:r>
            <a:endParaRPr lang="en-US" altLang="en-US"/>
          </a:p>
        </p:txBody>
      </p:sp>
      <p:sp>
        <p:nvSpPr>
          <p:cNvPr id="5" name="Slide Number Placeholder 5"/>
          <p:cNvSpPr>
            <a:spLocks noGrp="1"/>
          </p:cNvSpPr>
          <p:nvPr>
            <p:ph type="sldNum" sz="quarter" idx="11"/>
          </p:nvPr>
        </p:nvSpPr>
        <p:spPr/>
        <p:txBody>
          <a:bodyPr/>
          <a:lstStyle>
            <a:lvl1pPr>
              <a:defRPr>
                <a:latin typeface="Calibri" pitchFamily="34" charset="0"/>
              </a:defRPr>
            </a:lvl1pPr>
          </a:lstStyle>
          <a:p>
            <a:pPr>
              <a:defRPr/>
            </a:pPr>
            <a:fld id="{2F0571B8-1669-43B2-9654-2DEE8F9050D6}" type="slidenum">
              <a:rPr lang="en-US" altLang="en-US"/>
              <a:pPr>
                <a:defRPr/>
              </a:pPr>
              <a:t>‹#›</a:t>
            </a:fld>
            <a:endParaRPr lang="en-US" altLang="en-US" dirty="0"/>
          </a:p>
        </p:txBody>
      </p:sp>
    </p:spTree>
    <p:extLst>
      <p:ext uri="{BB962C8B-B14F-4D97-AF65-F5344CB8AC3E}">
        <p14:creationId xmlns:p14="http://schemas.microsoft.com/office/powerpoint/2010/main" val="747418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0"/>
          </p:nvPr>
        </p:nvSpPr>
        <p:spPr/>
        <p:txBody>
          <a:bodyPr/>
          <a:lstStyle>
            <a:lvl1pPr>
              <a:defRPr>
                <a:latin typeface="Calibri" pitchFamily="34" charset="0"/>
              </a:defRPr>
            </a:lvl1pPr>
          </a:lstStyle>
          <a:p>
            <a:pPr>
              <a:defRPr/>
            </a:pPr>
            <a:r>
              <a:rPr lang="en-GB" altLang="en-US"/>
              <a:t>CMC| Sept 2014</a:t>
            </a:r>
            <a:endParaRPr lang="en-US" altLang="en-US"/>
          </a:p>
        </p:txBody>
      </p:sp>
      <p:sp>
        <p:nvSpPr>
          <p:cNvPr id="6" name="Slide Number Placeholder 5"/>
          <p:cNvSpPr>
            <a:spLocks noGrp="1"/>
          </p:cNvSpPr>
          <p:nvPr>
            <p:ph type="sldNum" sz="quarter" idx="11"/>
          </p:nvPr>
        </p:nvSpPr>
        <p:spPr/>
        <p:txBody>
          <a:bodyPr/>
          <a:lstStyle>
            <a:lvl1pPr>
              <a:defRPr>
                <a:latin typeface="Calibri" pitchFamily="34" charset="0"/>
              </a:defRPr>
            </a:lvl1pPr>
          </a:lstStyle>
          <a:p>
            <a:pPr>
              <a:defRPr/>
            </a:pPr>
            <a:fld id="{F9944427-B38E-48A4-97FA-8343406DFFC2}" type="slidenum">
              <a:rPr lang="en-US" altLang="en-US"/>
              <a:pPr>
                <a:defRPr/>
              </a:pPr>
              <a:t>‹#›</a:t>
            </a:fld>
            <a:endParaRPr lang="en-US" altLang="en-US" dirty="0"/>
          </a:p>
        </p:txBody>
      </p:sp>
    </p:spTree>
    <p:extLst>
      <p:ext uri="{BB962C8B-B14F-4D97-AF65-F5344CB8AC3E}">
        <p14:creationId xmlns:p14="http://schemas.microsoft.com/office/powerpoint/2010/main" val="11629823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4"/>
          <p:cNvSpPr>
            <a:spLocks noGrp="1"/>
          </p:cNvSpPr>
          <p:nvPr>
            <p:ph type="ftr" sz="quarter" idx="10"/>
          </p:nvPr>
        </p:nvSpPr>
        <p:spPr/>
        <p:txBody>
          <a:bodyPr/>
          <a:lstStyle>
            <a:lvl1pPr>
              <a:defRPr>
                <a:latin typeface="Calibri" pitchFamily="34" charset="0"/>
              </a:defRPr>
            </a:lvl1pPr>
          </a:lstStyle>
          <a:p>
            <a:pPr>
              <a:defRPr/>
            </a:pPr>
            <a:r>
              <a:rPr lang="en-GB" altLang="en-US"/>
              <a:t>CMC| Sept 2014</a:t>
            </a:r>
            <a:endParaRPr lang="en-US" altLang="en-US"/>
          </a:p>
        </p:txBody>
      </p:sp>
      <p:sp>
        <p:nvSpPr>
          <p:cNvPr id="8" name="Slide Number Placeholder 5"/>
          <p:cNvSpPr>
            <a:spLocks noGrp="1"/>
          </p:cNvSpPr>
          <p:nvPr>
            <p:ph type="sldNum" sz="quarter" idx="11"/>
          </p:nvPr>
        </p:nvSpPr>
        <p:spPr/>
        <p:txBody>
          <a:bodyPr/>
          <a:lstStyle>
            <a:lvl1pPr>
              <a:defRPr>
                <a:latin typeface="Calibri" pitchFamily="34" charset="0"/>
              </a:defRPr>
            </a:lvl1pPr>
          </a:lstStyle>
          <a:p>
            <a:pPr>
              <a:defRPr/>
            </a:pPr>
            <a:fld id="{E86105ED-10BD-41A4-9901-8DF1E6161623}" type="slidenum">
              <a:rPr lang="en-US" altLang="en-US"/>
              <a:pPr>
                <a:defRPr/>
              </a:pPr>
              <a:t>‹#›</a:t>
            </a:fld>
            <a:endParaRPr lang="en-US" altLang="en-US" dirty="0"/>
          </a:p>
        </p:txBody>
      </p:sp>
    </p:spTree>
    <p:extLst>
      <p:ext uri="{BB962C8B-B14F-4D97-AF65-F5344CB8AC3E}">
        <p14:creationId xmlns:p14="http://schemas.microsoft.com/office/powerpoint/2010/main" val="36352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AE4800C-BB32-448A-8BB1-C08E270A0D25}" type="slidenum">
              <a:rPr lang="en-US"/>
              <a:pPr>
                <a:defRPr/>
              </a:pPr>
              <a:t>‹#›</a:t>
            </a:fld>
            <a:endParaRPr lang="en-US"/>
          </a:p>
        </p:txBody>
      </p:sp>
    </p:spTree>
    <p:extLst>
      <p:ext uri="{BB962C8B-B14F-4D97-AF65-F5344CB8AC3E}">
        <p14:creationId xmlns:p14="http://schemas.microsoft.com/office/powerpoint/2010/main" val="1027967729"/>
      </p:ext>
    </p:extLst>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Footer Placeholder 4"/>
          <p:cNvSpPr>
            <a:spLocks noGrp="1"/>
          </p:cNvSpPr>
          <p:nvPr>
            <p:ph type="ftr" sz="quarter" idx="10"/>
          </p:nvPr>
        </p:nvSpPr>
        <p:spPr/>
        <p:txBody>
          <a:bodyPr/>
          <a:lstStyle>
            <a:lvl1pPr>
              <a:defRPr>
                <a:latin typeface="Calibri" pitchFamily="34" charset="0"/>
              </a:defRPr>
            </a:lvl1pPr>
          </a:lstStyle>
          <a:p>
            <a:pPr>
              <a:defRPr/>
            </a:pPr>
            <a:r>
              <a:rPr lang="en-GB" altLang="en-US"/>
              <a:t>CMC| Sept 2014</a:t>
            </a:r>
            <a:endParaRPr lang="en-US" altLang="en-US"/>
          </a:p>
        </p:txBody>
      </p:sp>
      <p:sp>
        <p:nvSpPr>
          <p:cNvPr id="4" name="Slide Number Placeholder 5"/>
          <p:cNvSpPr>
            <a:spLocks noGrp="1"/>
          </p:cNvSpPr>
          <p:nvPr>
            <p:ph type="sldNum" sz="quarter" idx="11"/>
          </p:nvPr>
        </p:nvSpPr>
        <p:spPr/>
        <p:txBody>
          <a:bodyPr/>
          <a:lstStyle>
            <a:lvl1pPr>
              <a:defRPr>
                <a:latin typeface="Calibri" pitchFamily="34" charset="0"/>
              </a:defRPr>
            </a:lvl1pPr>
          </a:lstStyle>
          <a:p>
            <a:pPr>
              <a:defRPr/>
            </a:pPr>
            <a:fld id="{7F707907-6B83-4DB5-91ED-A8BAD95A890E}" type="slidenum">
              <a:rPr lang="en-US" altLang="en-US"/>
              <a:pPr>
                <a:defRPr/>
              </a:pPr>
              <a:t>‹#›</a:t>
            </a:fld>
            <a:endParaRPr lang="en-US" altLang="en-US" dirty="0"/>
          </a:p>
        </p:txBody>
      </p:sp>
    </p:spTree>
    <p:extLst>
      <p:ext uri="{BB962C8B-B14F-4D97-AF65-F5344CB8AC3E}">
        <p14:creationId xmlns:p14="http://schemas.microsoft.com/office/powerpoint/2010/main" val="679672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atin typeface="Calibri" pitchFamily="34" charset="0"/>
              </a:defRPr>
            </a:lvl1pPr>
          </a:lstStyle>
          <a:p>
            <a:pPr>
              <a:defRPr/>
            </a:pPr>
            <a:r>
              <a:rPr lang="en-GB" altLang="en-US"/>
              <a:t>CMC| Sept 2014</a:t>
            </a:r>
            <a:endParaRPr lang="en-US" altLang="en-US"/>
          </a:p>
        </p:txBody>
      </p:sp>
      <p:sp>
        <p:nvSpPr>
          <p:cNvPr id="3" name="Slide Number Placeholder 5"/>
          <p:cNvSpPr>
            <a:spLocks noGrp="1"/>
          </p:cNvSpPr>
          <p:nvPr>
            <p:ph type="sldNum" sz="quarter" idx="11"/>
          </p:nvPr>
        </p:nvSpPr>
        <p:spPr/>
        <p:txBody>
          <a:bodyPr/>
          <a:lstStyle>
            <a:lvl1pPr>
              <a:defRPr>
                <a:latin typeface="Calibri" pitchFamily="34" charset="0"/>
              </a:defRPr>
            </a:lvl1pPr>
          </a:lstStyle>
          <a:p>
            <a:pPr>
              <a:defRPr/>
            </a:pPr>
            <a:fld id="{1FB3137B-9B82-4740-AE45-6037605574F1}" type="slidenum">
              <a:rPr lang="en-US" altLang="en-US"/>
              <a:pPr>
                <a:defRPr/>
              </a:pPr>
              <a:t>‹#›</a:t>
            </a:fld>
            <a:endParaRPr lang="en-US" altLang="en-US" dirty="0"/>
          </a:p>
        </p:txBody>
      </p:sp>
    </p:spTree>
    <p:extLst>
      <p:ext uri="{BB962C8B-B14F-4D97-AF65-F5344CB8AC3E}">
        <p14:creationId xmlns:p14="http://schemas.microsoft.com/office/powerpoint/2010/main" val="148745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Footer Placeholder 4"/>
          <p:cNvSpPr>
            <a:spLocks noGrp="1"/>
          </p:cNvSpPr>
          <p:nvPr>
            <p:ph type="ftr" sz="quarter" idx="10"/>
          </p:nvPr>
        </p:nvSpPr>
        <p:spPr/>
        <p:txBody>
          <a:bodyPr/>
          <a:lstStyle>
            <a:lvl1pPr>
              <a:defRPr>
                <a:latin typeface="Calibri" pitchFamily="34" charset="0"/>
              </a:defRPr>
            </a:lvl1pPr>
          </a:lstStyle>
          <a:p>
            <a:pPr>
              <a:defRPr/>
            </a:pPr>
            <a:r>
              <a:rPr lang="en-GB" altLang="en-US"/>
              <a:t>CMC| Sept 2014</a:t>
            </a:r>
            <a:endParaRPr lang="en-US" altLang="en-US"/>
          </a:p>
        </p:txBody>
      </p:sp>
      <p:sp>
        <p:nvSpPr>
          <p:cNvPr id="6" name="Slide Number Placeholder 5"/>
          <p:cNvSpPr>
            <a:spLocks noGrp="1"/>
          </p:cNvSpPr>
          <p:nvPr>
            <p:ph type="sldNum" sz="quarter" idx="11"/>
          </p:nvPr>
        </p:nvSpPr>
        <p:spPr/>
        <p:txBody>
          <a:bodyPr/>
          <a:lstStyle>
            <a:lvl1pPr>
              <a:defRPr>
                <a:latin typeface="Calibri" pitchFamily="34" charset="0"/>
              </a:defRPr>
            </a:lvl1pPr>
          </a:lstStyle>
          <a:p>
            <a:pPr>
              <a:defRPr/>
            </a:pPr>
            <a:fld id="{76969C36-EB21-4FA3-AB28-5246CF882915}" type="slidenum">
              <a:rPr lang="en-US" altLang="en-US"/>
              <a:pPr>
                <a:defRPr/>
              </a:pPr>
              <a:t>‹#›</a:t>
            </a:fld>
            <a:endParaRPr lang="en-US" altLang="en-US" dirty="0"/>
          </a:p>
        </p:txBody>
      </p:sp>
    </p:spTree>
    <p:extLst>
      <p:ext uri="{BB962C8B-B14F-4D97-AF65-F5344CB8AC3E}">
        <p14:creationId xmlns:p14="http://schemas.microsoft.com/office/powerpoint/2010/main" val="2175005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Footer Placeholder 4"/>
          <p:cNvSpPr>
            <a:spLocks noGrp="1"/>
          </p:cNvSpPr>
          <p:nvPr>
            <p:ph type="ftr" sz="quarter" idx="10"/>
          </p:nvPr>
        </p:nvSpPr>
        <p:spPr/>
        <p:txBody>
          <a:bodyPr/>
          <a:lstStyle>
            <a:lvl1pPr>
              <a:defRPr>
                <a:latin typeface="Calibri" pitchFamily="34" charset="0"/>
              </a:defRPr>
            </a:lvl1pPr>
          </a:lstStyle>
          <a:p>
            <a:pPr>
              <a:defRPr/>
            </a:pPr>
            <a:r>
              <a:rPr lang="en-GB" altLang="en-US"/>
              <a:t>CMC| Sept 2014</a:t>
            </a:r>
            <a:endParaRPr lang="en-US" altLang="en-US"/>
          </a:p>
        </p:txBody>
      </p:sp>
      <p:sp>
        <p:nvSpPr>
          <p:cNvPr id="6" name="Slide Number Placeholder 5"/>
          <p:cNvSpPr>
            <a:spLocks noGrp="1"/>
          </p:cNvSpPr>
          <p:nvPr>
            <p:ph type="sldNum" sz="quarter" idx="11"/>
          </p:nvPr>
        </p:nvSpPr>
        <p:spPr/>
        <p:txBody>
          <a:bodyPr/>
          <a:lstStyle>
            <a:lvl1pPr>
              <a:defRPr>
                <a:latin typeface="Calibri" pitchFamily="34" charset="0"/>
              </a:defRPr>
            </a:lvl1pPr>
          </a:lstStyle>
          <a:p>
            <a:pPr>
              <a:defRPr/>
            </a:pPr>
            <a:fld id="{989FCC40-0302-4A2A-ACB9-FD7A389185CA}" type="slidenum">
              <a:rPr lang="en-US" altLang="en-US"/>
              <a:pPr>
                <a:defRPr/>
              </a:pPr>
              <a:t>‹#›</a:t>
            </a:fld>
            <a:endParaRPr lang="en-US" altLang="en-US" dirty="0"/>
          </a:p>
        </p:txBody>
      </p:sp>
    </p:spTree>
    <p:extLst>
      <p:ext uri="{BB962C8B-B14F-4D97-AF65-F5344CB8AC3E}">
        <p14:creationId xmlns:p14="http://schemas.microsoft.com/office/powerpoint/2010/main" val="4276364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p:cNvSpPr>
            <a:spLocks noGrp="1"/>
          </p:cNvSpPr>
          <p:nvPr>
            <p:ph type="ftr" sz="quarter" idx="10"/>
          </p:nvPr>
        </p:nvSpPr>
        <p:spPr/>
        <p:txBody>
          <a:bodyPr/>
          <a:lstStyle>
            <a:lvl1pPr>
              <a:defRPr>
                <a:latin typeface="Calibri" pitchFamily="34" charset="0"/>
              </a:defRPr>
            </a:lvl1pPr>
          </a:lstStyle>
          <a:p>
            <a:pPr>
              <a:defRPr/>
            </a:pPr>
            <a:r>
              <a:rPr lang="en-GB" altLang="en-US"/>
              <a:t>CMC| Sept 2014</a:t>
            </a:r>
            <a:endParaRPr lang="en-US" altLang="en-US"/>
          </a:p>
        </p:txBody>
      </p:sp>
      <p:sp>
        <p:nvSpPr>
          <p:cNvPr id="5" name="Slide Number Placeholder 5"/>
          <p:cNvSpPr>
            <a:spLocks noGrp="1"/>
          </p:cNvSpPr>
          <p:nvPr>
            <p:ph type="sldNum" sz="quarter" idx="11"/>
          </p:nvPr>
        </p:nvSpPr>
        <p:spPr/>
        <p:txBody>
          <a:bodyPr/>
          <a:lstStyle>
            <a:lvl1pPr>
              <a:defRPr>
                <a:latin typeface="Calibri" pitchFamily="34" charset="0"/>
              </a:defRPr>
            </a:lvl1pPr>
          </a:lstStyle>
          <a:p>
            <a:pPr>
              <a:defRPr/>
            </a:pPr>
            <a:fld id="{446618A8-8A50-49FE-827D-746413A38998}" type="slidenum">
              <a:rPr lang="en-US" altLang="en-US"/>
              <a:pPr>
                <a:defRPr/>
              </a:pPr>
              <a:t>‹#›</a:t>
            </a:fld>
            <a:endParaRPr lang="en-US" altLang="en-US" dirty="0"/>
          </a:p>
        </p:txBody>
      </p:sp>
    </p:spTree>
    <p:extLst>
      <p:ext uri="{BB962C8B-B14F-4D97-AF65-F5344CB8AC3E}">
        <p14:creationId xmlns:p14="http://schemas.microsoft.com/office/powerpoint/2010/main" val="61627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p:cNvSpPr>
            <a:spLocks noGrp="1"/>
          </p:cNvSpPr>
          <p:nvPr>
            <p:ph type="ftr" sz="quarter" idx="10"/>
          </p:nvPr>
        </p:nvSpPr>
        <p:spPr/>
        <p:txBody>
          <a:bodyPr/>
          <a:lstStyle>
            <a:lvl1pPr>
              <a:defRPr>
                <a:latin typeface="Calibri" pitchFamily="34" charset="0"/>
              </a:defRPr>
            </a:lvl1pPr>
          </a:lstStyle>
          <a:p>
            <a:pPr>
              <a:defRPr/>
            </a:pPr>
            <a:r>
              <a:rPr lang="en-GB" altLang="en-US"/>
              <a:t>CMC| Sept 2014</a:t>
            </a:r>
            <a:endParaRPr lang="en-US" altLang="en-US"/>
          </a:p>
        </p:txBody>
      </p:sp>
      <p:sp>
        <p:nvSpPr>
          <p:cNvPr id="5" name="Slide Number Placeholder 5"/>
          <p:cNvSpPr>
            <a:spLocks noGrp="1"/>
          </p:cNvSpPr>
          <p:nvPr>
            <p:ph type="sldNum" sz="quarter" idx="11"/>
          </p:nvPr>
        </p:nvSpPr>
        <p:spPr/>
        <p:txBody>
          <a:bodyPr/>
          <a:lstStyle>
            <a:lvl1pPr>
              <a:defRPr>
                <a:latin typeface="Calibri" pitchFamily="34" charset="0"/>
              </a:defRPr>
            </a:lvl1pPr>
          </a:lstStyle>
          <a:p>
            <a:pPr>
              <a:defRPr/>
            </a:pPr>
            <a:fld id="{21CE0982-6306-41B6-BA00-00673FFF2180}" type="slidenum">
              <a:rPr lang="en-US" altLang="en-US"/>
              <a:pPr>
                <a:defRPr/>
              </a:pPr>
              <a:t>‹#›</a:t>
            </a:fld>
            <a:endParaRPr lang="en-US" altLang="en-US" dirty="0"/>
          </a:p>
        </p:txBody>
      </p:sp>
    </p:spTree>
    <p:extLst>
      <p:ext uri="{BB962C8B-B14F-4D97-AF65-F5344CB8AC3E}">
        <p14:creationId xmlns:p14="http://schemas.microsoft.com/office/powerpoint/2010/main" val="3490934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3"/>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A9F3F01-6111-4541-BF18-515A1DABA79E}" type="slidenum">
              <a:rPr lang="en-US"/>
              <a:pPr>
                <a:defRPr/>
              </a:pPr>
              <a:t>‹#›</a:t>
            </a:fld>
            <a:endParaRPr lang="en-US"/>
          </a:p>
        </p:txBody>
      </p:sp>
    </p:spTree>
    <p:extLst>
      <p:ext uri="{BB962C8B-B14F-4D97-AF65-F5344CB8AC3E}">
        <p14:creationId xmlns:p14="http://schemas.microsoft.com/office/powerpoint/2010/main" val="3189884731"/>
      </p:ext>
    </p:extLst>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E226120-8C52-4DEE-BBE1-D9E788C69AB8}" type="slidenum">
              <a:rPr lang="en-US"/>
              <a:pPr>
                <a:defRPr/>
              </a:pPr>
              <a:t>‹#›</a:t>
            </a:fld>
            <a:endParaRPr lang="en-US"/>
          </a:p>
        </p:txBody>
      </p:sp>
    </p:spTree>
    <p:extLst>
      <p:ext uri="{BB962C8B-B14F-4D97-AF65-F5344CB8AC3E}">
        <p14:creationId xmlns:p14="http://schemas.microsoft.com/office/powerpoint/2010/main" val="3223775240"/>
      </p:ext>
    </p:extLst>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8"/>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4E986AA-4636-46E3-945D-D5F3FCE279C1}" type="slidenum">
              <a:rPr lang="en-US"/>
              <a:pPr>
                <a:defRPr/>
              </a:pPr>
              <a:t>‹#›</a:t>
            </a:fld>
            <a:endParaRPr lang="en-US"/>
          </a:p>
        </p:txBody>
      </p:sp>
    </p:spTree>
    <p:extLst>
      <p:ext uri="{BB962C8B-B14F-4D97-AF65-F5344CB8AC3E}">
        <p14:creationId xmlns:p14="http://schemas.microsoft.com/office/powerpoint/2010/main" val="2066911267"/>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72B0FC6A-0C82-4977-A0C6-7C5A2A8300F3}" type="slidenum">
              <a:rPr lang="en-US"/>
              <a:pPr>
                <a:defRPr/>
              </a:pPr>
              <a:t>‹#›</a:t>
            </a:fld>
            <a:endParaRPr lang="en-US"/>
          </a:p>
        </p:txBody>
      </p:sp>
    </p:spTree>
    <p:extLst>
      <p:ext uri="{BB962C8B-B14F-4D97-AF65-F5344CB8AC3E}">
        <p14:creationId xmlns:p14="http://schemas.microsoft.com/office/powerpoint/2010/main" val="71073823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E1A2BCFA-A891-405C-9A69-584D644D344B}" type="slidenum">
              <a:rPr lang="en-US"/>
              <a:pPr>
                <a:defRPr/>
              </a:pPr>
              <a:t>‹#›</a:t>
            </a:fld>
            <a:endParaRPr lang="en-US"/>
          </a:p>
        </p:txBody>
      </p:sp>
    </p:spTree>
    <p:extLst>
      <p:ext uri="{BB962C8B-B14F-4D97-AF65-F5344CB8AC3E}">
        <p14:creationId xmlns:p14="http://schemas.microsoft.com/office/powerpoint/2010/main" val="1093009571"/>
      </p:ext>
    </p:extLst>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5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7FCB2F4D-8F7F-431C-A7DB-D1011C17FD3C}" type="slidenum">
              <a:rPr lang="en-US"/>
              <a:pPr>
                <a:defRPr/>
              </a:pPr>
              <a:t>‹#›</a:t>
            </a:fld>
            <a:endParaRPr lang="en-US"/>
          </a:p>
        </p:txBody>
      </p:sp>
    </p:spTree>
    <p:extLst>
      <p:ext uri="{BB962C8B-B14F-4D97-AF65-F5344CB8AC3E}">
        <p14:creationId xmlns:p14="http://schemas.microsoft.com/office/powerpoint/2010/main" val="1869086511"/>
      </p:ext>
    </p:extLst>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38DBA86-F6D4-4FE9-B8C6-987D1A22FCFA}" type="slidenum">
              <a:rPr lang="en-US"/>
              <a:pPr>
                <a:defRPr/>
              </a:pPr>
              <a:t>‹#›</a:t>
            </a:fld>
            <a:endParaRPr lang="en-US"/>
          </a:p>
        </p:txBody>
      </p:sp>
    </p:spTree>
    <p:extLst>
      <p:ext uri="{BB962C8B-B14F-4D97-AF65-F5344CB8AC3E}">
        <p14:creationId xmlns:p14="http://schemas.microsoft.com/office/powerpoint/2010/main" val="3956689996"/>
      </p:ext>
    </p:extLst>
  </p:cSld>
  <p:clrMapOvr>
    <a:masterClrMapping/>
  </p:clrMapOvr>
  <p:transitio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FF155C5C-4D48-4A97-B2ED-5B194650A067}" type="slidenum">
              <a:rPr lang="en-US"/>
              <a:pPr>
                <a:defRPr/>
              </a:pPr>
              <a:t>‹#›</a:t>
            </a:fld>
            <a:endParaRPr lang="en-US"/>
          </a:p>
        </p:txBody>
      </p:sp>
    </p:spTree>
    <p:extLst>
      <p:ext uri="{BB962C8B-B14F-4D97-AF65-F5344CB8AC3E}">
        <p14:creationId xmlns:p14="http://schemas.microsoft.com/office/powerpoint/2010/main" val="2436953090"/>
      </p:ext>
    </p:extLst>
  </p:cSld>
  <p:clrMapOvr>
    <a:masterClrMapping/>
  </p:clrMapOvr>
  <p:transitio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60F665F-C1B0-43B2-B461-2F2ABBF58784}" type="slidenum">
              <a:rPr lang="en-US"/>
              <a:pPr>
                <a:defRPr/>
              </a:pPr>
              <a:t>‹#›</a:t>
            </a:fld>
            <a:endParaRPr lang="en-US"/>
          </a:p>
        </p:txBody>
      </p:sp>
    </p:spTree>
    <p:extLst>
      <p:ext uri="{BB962C8B-B14F-4D97-AF65-F5344CB8AC3E}">
        <p14:creationId xmlns:p14="http://schemas.microsoft.com/office/powerpoint/2010/main" val="2836197704"/>
      </p:ext>
    </p:extLst>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3B5276A-DF6E-4B67-A254-1AFF2BD39192}" type="slidenum">
              <a:rPr lang="en-US"/>
              <a:pPr>
                <a:defRPr/>
              </a:pPr>
              <a:t>‹#›</a:t>
            </a:fld>
            <a:endParaRPr lang="en-US"/>
          </a:p>
        </p:txBody>
      </p:sp>
    </p:spTree>
    <p:extLst>
      <p:ext uri="{BB962C8B-B14F-4D97-AF65-F5344CB8AC3E}">
        <p14:creationId xmlns:p14="http://schemas.microsoft.com/office/powerpoint/2010/main" val="1967151311"/>
      </p:ext>
    </p:extLst>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65CAC40-31F0-49F5-90F1-008896A5E11E}" type="slidenum">
              <a:rPr lang="en-US"/>
              <a:pPr>
                <a:defRPr/>
              </a:pPr>
              <a:t>‹#›</a:t>
            </a:fld>
            <a:endParaRPr lang="en-US"/>
          </a:p>
        </p:txBody>
      </p:sp>
    </p:spTree>
    <p:extLst>
      <p:ext uri="{BB962C8B-B14F-4D97-AF65-F5344CB8AC3E}">
        <p14:creationId xmlns:p14="http://schemas.microsoft.com/office/powerpoint/2010/main" val="4181955053"/>
      </p:ext>
    </p:extLst>
  </p:cSld>
  <p:clrMapOvr>
    <a:masterClrMapping/>
  </p:clrMapOvr>
  <p:transition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61096EC-2BDC-46F8-9B10-4527A6FC4478}" type="slidenum">
              <a:rPr lang="en-US"/>
              <a:pPr>
                <a:defRPr/>
              </a:pPr>
              <a:t>‹#›</a:t>
            </a:fld>
            <a:endParaRPr lang="en-US"/>
          </a:p>
        </p:txBody>
      </p:sp>
    </p:spTree>
    <p:extLst>
      <p:ext uri="{BB962C8B-B14F-4D97-AF65-F5344CB8AC3E}">
        <p14:creationId xmlns:p14="http://schemas.microsoft.com/office/powerpoint/2010/main" val="4140660543"/>
      </p:ext>
    </p:extLst>
  </p:cSld>
  <p:clrMapOvr>
    <a:masterClrMapping/>
  </p:clrMapOvr>
  <p:transition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4517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467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632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ECA6B210-E5B4-40E2-B86A-CCBCB31D18AC}" type="slidenum">
              <a:rPr lang="en-US"/>
              <a:pPr>
                <a:defRPr/>
              </a:pPr>
              <a:t>‹#›</a:t>
            </a:fld>
            <a:endParaRPr lang="en-US"/>
          </a:p>
        </p:txBody>
      </p:sp>
    </p:spTree>
    <p:extLst>
      <p:ext uri="{BB962C8B-B14F-4D97-AF65-F5344CB8AC3E}">
        <p14:creationId xmlns:p14="http://schemas.microsoft.com/office/powerpoint/2010/main" val="2034826138"/>
      </p:ext>
    </p:extLst>
  </p:cSld>
  <p:clrMapOvr>
    <a:masterClrMapping/>
  </p:clrMapOvr>
  <p:transition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7369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60857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14256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16707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65125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8213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80444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35227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A9F3F01-6111-4541-BF18-515A1DABA79E}" type="slidenum">
              <a:rPr lang="en-US"/>
              <a:pPr>
                <a:defRPr/>
              </a:pPr>
              <a:t>‹#›</a:t>
            </a:fld>
            <a:endParaRPr lang="en-US"/>
          </a:p>
        </p:txBody>
      </p:sp>
    </p:spTree>
    <p:extLst>
      <p:ext uri="{BB962C8B-B14F-4D97-AF65-F5344CB8AC3E}">
        <p14:creationId xmlns:p14="http://schemas.microsoft.com/office/powerpoint/2010/main" val="3970237763"/>
      </p:ext>
    </p:extLst>
  </p:cSld>
  <p:clrMapOvr>
    <a:masterClrMapping/>
  </p:clrMapOvr>
  <p:transition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E226120-8C52-4DEE-BBE1-D9E788C69AB8}" type="slidenum">
              <a:rPr lang="en-US"/>
              <a:pPr>
                <a:defRPr/>
              </a:pPr>
              <a:t>‹#›</a:t>
            </a:fld>
            <a:endParaRPr lang="en-US"/>
          </a:p>
        </p:txBody>
      </p:sp>
    </p:spTree>
    <p:extLst>
      <p:ext uri="{BB962C8B-B14F-4D97-AF65-F5344CB8AC3E}">
        <p14:creationId xmlns:p14="http://schemas.microsoft.com/office/powerpoint/2010/main" val="2435918139"/>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8FFDA50-0B95-4210-A6C3-A6567E13DA00}" type="slidenum">
              <a:rPr lang="en-US"/>
              <a:pPr>
                <a:defRPr/>
              </a:pPr>
              <a:t>‹#›</a:t>
            </a:fld>
            <a:endParaRPr lang="en-US"/>
          </a:p>
        </p:txBody>
      </p:sp>
    </p:spTree>
    <p:extLst>
      <p:ext uri="{BB962C8B-B14F-4D97-AF65-F5344CB8AC3E}">
        <p14:creationId xmlns:p14="http://schemas.microsoft.com/office/powerpoint/2010/main" val="2167262786"/>
      </p:ext>
    </p:extLst>
  </p:cSld>
  <p:clrMapOvr>
    <a:masterClrMapping/>
  </p:clrMapOvr>
  <p:transition advClick="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4E986AA-4636-46E3-945D-D5F3FCE279C1}" type="slidenum">
              <a:rPr lang="en-US"/>
              <a:pPr>
                <a:defRPr/>
              </a:pPr>
              <a:t>‹#›</a:t>
            </a:fld>
            <a:endParaRPr lang="en-US"/>
          </a:p>
        </p:txBody>
      </p:sp>
    </p:spTree>
    <p:extLst>
      <p:ext uri="{BB962C8B-B14F-4D97-AF65-F5344CB8AC3E}">
        <p14:creationId xmlns:p14="http://schemas.microsoft.com/office/powerpoint/2010/main" val="3550475179"/>
      </p:ext>
    </p:extLst>
  </p:cSld>
  <p:clrMapOvr>
    <a:masterClrMapping/>
  </p:clrMapOvr>
  <p:transition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72B0FC6A-0C82-4977-A0C6-7C5A2A8300F3}" type="slidenum">
              <a:rPr lang="en-US"/>
              <a:pPr>
                <a:defRPr/>
              </a:pPr>
              <a:t>‹#›</a:t>
            </a:fld>
            <a:endParaRPr lang="en-US"/>
          </a:p>
        </p:txBody>
      </p:sp>
    </p:spTree>
    <p:extLst>
      <p:ext uri="{BB962C8B-B14F-4D97-AF65-F5344CB8AC3E}">
        <p14:creationId xmlns:p14="http://schemas.microsoft.com/office/powerpoint/2010/main" val="3403023949"/>
      </p:ext>
    </p:extLst>
  </p:cSld>
  <p:clrMapOvr>
    <a:masterClrMapping/>
  </p:clrMapOvr>
  <p:transition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7FCB2F4D-8F7F-431C-A7DB-D1011C17FD3C}" type="slidenum">
              <a:rPr lang="en-US"/>
              <a:pPr>
                <a:defRPr/>
              </a:pPr>
              <a:t>‹#›</a:t>
            </a:fld>
            <a:endParaRPr lang="en-US"/>
          </a:p>
        </p:txBody>
      </p:sp>
    </p:spTree>
    <p:extLst>
      <p:ext uri="{BB962C8B-B14F-4D97-AF65-F5344CB8AC3E}">
        <p14:creationId xmlns:p14="http://schemas.microsoft.com/office/powerpoint/2010/main" val="353891180"/>
      </p:ext>
    </p:extLst>
  </p:cSld>
  <p:clrMapOvr>
    <a:masterClrMapping/>
  </p:clrMapOvr>
  <p:transition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438DBA86-F6D4-4FE9-B8C6-987D1A22FCFA}" type="slidenum">
              <a:rPr lang="en-US"/>
              <a:pPr>
                <a:defRPr/>
              </a:pPr>
              <a:t>‹#›</a:t>
            </a:fld>
            <a:endParaRPr lang="en-US"/>
          </a:p>
        </p:txBody>
      </p:sp>
    </p:spTree>
    <p:extLst>
      <p:ext uri="{BB962C8B-B14F-4D97-AF65-F5344CB8AC3E}">
        <p14:creationId xmlns:p14="http://schemas.microsoft.com/office/powerpoint/2010/main" val="1761501045"/>
      </p:ext>
    </p:extLst>
  </p:cSld>
  <p:clrMapOvr>
    <a:masterClrMapping/>
  </p:clrMapOvr>
  <p:transition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FF155C5C-4D48-4A97-B2ED-5B194650A067}" type="slidenum">
              <a:rPr lang="en-US"/>
              <a:pPr>
                <a:defRPr/>
              </a:pPr>
              <a:t>‹#›</a:t>
            </a:fld>
            <a:endParaRPr lang="en-US"/>
          </a:p>
        </p:txBody>
      </p:sp>
    </p:spTree>
    <p:extLst>
      <p:ext uri="{BB962C8B-B14F-4D97-AF65-F5344CB8AC3E}">
        <p14:creationId xmlns:p14="http://schemas.microsoft.com/office/powerpoint/2010/main" val="4216397882"/>
      </p:ext>
    </p:extLst>
  </p:cSld>
  <p:clrMapOvr>
    <a:masterClrMapping/>
  </p:clrMapOvr>
  <p:transition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60F665F-C1B0-43B2-B461-2F2ABBF58784}" type="slidenum">
              <a:rPr lang="en-US"/>
              <a:pPr>
                <a:defRPr/>
              </a:pPr>
              <a:t>‹#›</a:t>
            </a:fld>
            <a:endParaRPr lang="en-US"/>
          </a:p>
        </p:txBody>
      </p:sp>
    </p:spTree>
    <p:extLst>
      <p:ext uri="{BB962C8B-B14F-4D97-AF65-F5344CB8AC3E}">
        <p14:creationId xmlns:p14="http://schemas.microsoft.com/office/powerpoint/2010/main" val="1600813915"/>
      </p:ext>
    </p:extLst>
  </p:cSld>
  <p:clrMapOvr>
    <a:masterClrMapping/>
  </p:clrMapOvr>
  <p:transition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83B5276A-DF6E-4B67-A254-1AFF2BD39192}" type="slidenum">
              <a:rPr lang="en-US"/>
              <a:pPr>
                <a:defRPr/>
              </a:pPr>
              <a:t>‹#›</a:t>
            </a:fld>
            <a:endParaRPr lang="en-US"/>
          </a:p>
        </p:txBody>
      </p:sp>
    </p:spTree>
    <p:extLst>
      <p:ext uri="{BB962C8B-B14F-4D97-AF65-F5344CB8AC3E}">
        <p14:creationId xmlns:p14="http://schemas.microsoft.com/office/powerpoint/2010/main" val="3776427747"/>
      </p:ext>
    </p:extLst>
  </p:cSld>
  <p:clrMapOvr>
    <a:masterClrMapping/>
  </p:clrMapOvr>
  <p:transition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65CAC40-31F0-49F5-90F1-008896A5E11E}" type="slidenum">
              <a:rPr lang="en-US"/>
              <a:pPr>
                <a:defRPr/>
              </a:pPr>
              <a:t>‹#›</a:t>
            </a:fld>
            <a:endParaRPr lang="en-US"/>
          </a:p>
        </p:txBody>
      </p:sp>
    </p:spTree>
    <p:extLst>
      <p:ext uri="{BB962C8B-B14F-4D97-AF65-F5344CB8AC3E}">
        <p14:creationId xmlns:p14="http://schemas.microsoft.com/office/powerpoint/2010/main" val="1964697122"/>
      </p:ext>
    </p:extLst>
  </p:cSld>
  <p:clrMapOvr>
    <a:masterClrMapping/>
  </p:clrMapOvr>
  <p:transition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61096EC-2BDC-46F8-9B10-4527A6FC4478}" type="slidenum">
              <a:rPr lang="en-US"/>
              <a:pPr>
                <a:defRPr/>
              </a:pPr>
              <a:t>‹#›</a:t>
            </a:fld>
            <a:endParaRPr lang="en-US"/>
          </a:p>
        </p:txBody>
      </p:sp>
    </p:spTree>
    <p:extLst>
      <p:ext uri="{BB962C8B-B14F-4D97-AF65-F5344CB8AC3E}">
        <p14:creationId xmlns:p14="http://schemas.microsoft.com/office/powerpoint/2010/main" val="651150324"/>
      </p:ext>
    </p:extLst>
  </p:cSld>
  <p:clrMapOvr>
    <a:masterClrMapping/>
  </p:clrMapOvr>
  <p:transition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Footer Placeholder 4"/>
          <p:cNvSpPr>
            <a:spLocks noGrp="1"/>
          </p:cNvSpPr>
          <p:nvPr>
            <p:ph type="ftr" sz="quarter" idx="10"/>
          </p:nvPr>
        </p:nvSpPr>
        <p:spPr/>
        <p:txBody>
          <a:bodyPr/>
          <a:lstStyle>
            <a:lvl1pPr>
              <a:defRPr>
                <a:solidFill>
                  <a:srgbClr val="595959"/>
                </a:solidFill>
                <a:latin typeface="Calibri" pitchFamily="34" charset="0"/>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solidFill>
                  <a:srgbClr val="595959"/>
                </a:solidFill>
                <a:latin typeface="Calibri" pitchFamily="34" charset="0"/>
              </a:defRPr>
            </a:lvl1pPr>
          </a:lstStyle>
          <a:p>
            <a:pPr>
              <a:defRPr/>
            </a:pPr>
            <a:fld id="{7CCB1415-5FD1-472A-83CB-4C97B8D93F9E}" type="slidenum">
              <a:rPr lang="en-US" altLang="en-US"/>
              <a:pPr>
                <a:defRPr/>
              </a:pPr>
              <a:t>‹#›</a:t>
            </a:fld>
            <a:endParaRPr lang="en-US" altLang="en-US"/>
          </a:p>
        </p:txBody>
      </p:sp>
    </p:spTree>
    <p:extLst>
      <p:ext uri="{BB962C8B-B14F-4D97-AF65-F5344CB8AC3E}">
        <p14:creationId xmlns:p14="http://schemas.microsoft.com/office/powerpoint/2010/main" val="59723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A840DF4C-8BCA-4682-8828-D9F7238CA95D}" type="slidenum">
              <a:rPr lang="en-US"/>
              <a:pPr>
                <a:defRPr/>
              </a:pPr>
              <a:t>‹#›</a:t>
            </a:fld>
            <a:endParaRPr lang="en-US"/>
          </a:p>
        </p:txBody>
      </p:sp>
    </p:spTree>
    <p:extLst>
      <p:ext uri="{BB962C8B-B14F-4D97-AF65-F5344CB8AC3E}">
        <p14:creationId xmlns:p14="http://schemas.microsoft.com/office/powerpoint/2010/main" val="531258210"/>
      </p:ext>
    </p:extLst>
  </p:cSld>
  <p:clrMapOvr>
    <a:masterClrMapping/>
  </p:clrMapOvr>
  <p:transition advClick="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5987008" cy="792088"/>
          </a:xfrm>
        </p:spPr>
        <p:txBody>
          <a:bodyPr/>
          <a:lstStyle>
            <a:lvl1pPr>
              <a:defRPr sz="2400"/>
            </a:lvl1pPr>
          </a:lstStyle>
          <a:p>
            <a:r>
              <a:rPr lang="en-GB" dirty="0"/>
              <a:t>Click to edit Master title style</a:t>
            </a:r>
            <a:endParaRPr lang="en-US" dirty="0"/>
          </a:p>
        </p:txBody>
      </p:sp>
      <p:sp>
        <p:nvSpPr>
          <p:cNvPr id="3" name="Content Placeholder 2"/>
          <p:cNvSpPr>
            <a:spLocks noGrp="1"/>
          </p:cNvSpPr>
          <p:nvPr>
            <p:ph idx="1"/>
          </p:nvPr>
        </p:nvSpPr>
        <p:spPr>
          <a:xfrm>
            <a:off x="457200" y="1268765"/>
            <a:ext cx="82296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p:cNvSpPr>
            <a:spLocks noGrp="1"/>
          </p:cNvSpPr>
          <p:nvPr>
            <p:ph type="ftr" sz="quarter" idx="10"/>
          </p:nvPr>
        </p:nvSpPr>
        <p:spPr/>
        <p:txBody>
          <a:bodyPr/>
          <a:lstStyle>
            <a:lvl1pPr>
              <a:defRPr>
                <a:latin typeface="Calibri" pitchFamily="34" charset="0"/>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atin typeface="Calibri" pitchFamily="34" charset="0"/>
              </a:defRPr>
            </a:lvl1pPr>
          </a:lstStyle>
          <a:p>
            <a:pPr>
              <a:defRPr/>
            </a:pPr>
            <a:fld id="{573087D1-3D5A-4AAA-B332-78E5F2587D3C}" type="slidenum">
              <a:rPr lang="en-US" altLang="en-US"/>
              <a:pPr>
                <a:defRPr/>
              </a:pPr>
              <a:t>‹#›</a:t>
            </a:fld>
            <a:endParaRPr lang="en-US" altLang="en-US"/>
          </a:p>
        </p:txBody>
      </p:sp>
    </p:spTree>
    <p:extLst>
      <p:ext uri="{BB962C8B-B14F-4D97-AF65-F5344CB8AC3E}">
        <p14:creationId xmlns:p14="http://schemas.microsoft.com/office/powerpoint/2010/main" val="1881741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Footer Placeholder 4"/>
          <p:cNvSpPr>
            <a:spLocks noGrp="1"/>
          </p:cNvSpPr>
          <p:nvPr>
            <p:ph type="ftr" sz="quarter" idx="10"/>
          </p:nvPr>
        </p:nvSpPr>
        <p:spPr/>
        <p:txBody>
          <a:bodyPr/>
          <a:lstStyle>
            <a:lvl1pPr>
              <a:defRPr>
                <a:latin typeface="Calibri" pitchFamily="34" charset="0"/>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atin typeface="Calibri" pitchFamily="34" charset="0"/>
              </a:defRPr>
            </a:lvl1pPr>
          </a:lstStyle>
          <a:p>
            <a:pPr>
              <a:defRPr/>
            </a:pPr>
            <a:fld id="{5F45FDCF-6C43-44B2-BE8E-663E5BDBB26F}" type="slidenum">
              <a:rPr lang="en-US" altLang="en-US"/>
              <a:pPr>
                <a:defRPr/>
              </a:pPr>
              <a:t>‹#›</a:t>
            </a:fld>
            <a:endParaRPr lang="en-US" altLang="en-US"/>
          </a:p>
        </p:txBody>
      </p:sp>
    </p:spTree>
    <p:extLst>
      <p:ext uri="{BB962C8B-B14F-4D97-AF65-F5344CB8AC3E}">
        <p14:creationId xmlns:p14="http://schemas.microsoft.com/office/powerpoint/2010/main" val="4523825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0"/>
          </p:nvPr>
        </p:nvSpPr>
        <p:spPr/>
        <p:txBody>
          <a:bodyPr/>
          <a:lstStyle>
            <a:lvl1pPr>
              <a:defRPr>
                <a:latin typeface="Calibri" pitchFamily="34" charset="0"/>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latin typeface="Calibri" pitchFamily="34" charset="0"/>
              </a:defRPr>
            </a:lvl1pPr>
          </a:lstStyle>
          <a:p>
            <a:pPr>
              <a:defRPr/>
            </a:pPr>
            <a:fld id="{54E0EC5D-8EBC-4936-9F2D-1FF294A100B4}" type="slidenum">
              <a:rPr lang="en-US" altLang="en-US"/>
              <a:pPr>
                <a:defRPr/>
              </a:pPr>
              <a:t>‹#›</a:t>
            </a:fld>
            <a:endParaRPr lang="en-US" altLang="en-US"/>
          </a:p>
        </p:txBody>
      </p:sp>
    </p:spTree>
    <p:extLst>
      <p:ext uri="{BB962C8B-B14F-4D97-AF65-F5344CB8AC3E}">
        <p14:creationId xmlns:p14="http://schemas.microsoft.com/office/powerpoint/2010/main" val="33390404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4"/>
          <p:cNvSpPr>
            <a:spLocks noGrp="1"/>
          </p:cNvSpPr>
          <p:nvPr>
            <p:ph type="ftr" sz="quarter" idx="10"/>
          </p:nvPr>
        </p:nvSpPr>
        <p:spPr/>
        <p:txBody>
          <a:bodyPr/>
          <a:lstStyle>
            <a:lvl1pPr>
              <a:defRPr>
                <a:latin typeface="Calibri" pitchFamily="34" charset="0"/>
              </a:defRPr>
            </a:lvl1pPr>
          </a:lstStyle>
          <a:p>
            <a:pPr>
              <a:defRPr/>
            </a:pPr>
            <a:endParaRPr lang="en-US" altLang="en-US"/>
          </a:p>
        </p:txBody>
      </p:sp>
      <p:sp>
        <p:nvSpPr>
          <p:cNvPr id="8" name="Slide Number Placeholder 5"/>
          <p:cNvSpPr>
            <a:spLocks noGrp="1"/>
          </p:cNvSpPr>
          <p:nvPr>
            <p:ph type="sldNum" sz="quarter" idx="11"/>
          </p:nvPr>
        </p:nvSpPr>
        <p:spPr/>
        <p:txBody>
          <a:bodyPr/>
          <a:lstStyle>
            <a:lvl1pPr>
              <a:defRPr>
                <a:latin typeface="Calibri" pitchFamily="34" charset="0"/>
              </a:defRPr>
            </a:lvl1pPr>
          </a:lstStyle>
          <a:p>
            <a:pPr>
              <a:defRPr/>
            </a:pPr>
            <a:fld id="{522C2A7F-AB63-435C-A327-BEF493841E33}" type="slidenum">
              <a:rPr lang="en-US" altLang="en-US"/>
              <a:pPr>
                <a:defRPr/>
              </a:pPr>
              <a:t>‹#›</a:t>
            </a:fld>
            <a:endParaRPr lang="en-US" altLang="en-US"/>
          </a:p>
        </p:txBody>
      </p:sp>
    </p:spTree>
    <p:extLst>
      <p:ext uri="{BB962C8B-B14F-4D97-AF65-F5344CB8AC3E}">
        <p14:creationId xmlns:p14="http://schemas.microsoft.com/office/powerpoint/2010/main" val="14171289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Footer Placeholder 4"/>
          <p:cNvSpPr>
            <a:spLocks noGrp="1"/>
          </p:cNvSpPr>
          <p:nvPr>
            <p:ph type="ftr" sz="quarter" idx="10"/>
          </p:nvPr>
        </p:nvSpPr>
        <p:spPr/>
        <p:txBody>
          <a:bodyPr/>
          <a:lstStyle>
            <a:lvl1pPr>
              <a:defRPr>
                <a:latin typeface="Calibri" pitchFamily="34" charset="0"/>
              </a:defRPr>
            </a:lvl1pPr>
          </a:lstStyle>
          <a:p>
            <a:pPr>
              <a:defRPr/>
            </a:pPr>
            <a:endParaRPr lang="en-US" altLang="en-US"/>
          </a:p>
        </p:txBody>
      </p:sp>
      <p:sp>
        <p:nvSpPr>
          <p:cNvPr id="4" name="Slide Number Placeholder 5"/>
          <p:cNvSpPr>
            <a:spLocks noGrp="1"/>
          </p:cNvSpPr>
          <p:nvPr>
            <p:ph type="sldNum" sz="quarter" idx="11"/>
          </p:nvPr>
        </p:nvSpPr>
        <p:spPr/>
        <p:txBody>
          <a:bodyPr/>
          <a:lstStyle>
            <a:lvl1pPr>
              <a:defRPr>
                <a:latin typeface="Calibri" pitchFamily="34" charset="0"/>
              </a:defRPr>
            </a:lvl1pPr>
          </a:lstStyle>
          <a:p>
            <a:pPr>
              <a:defRPr/>
            </a:pPr>
            <a:fld id="{9FC726A3-5DAF-4B2B-A3F3-7FB00EE0E847}" type="slidenum">
              <a:rPr lang="en-US" altLang="en-US"/>
              <a:pPr>
                <a:defRPr/>
              </a:pPr>
              <a:t>‹#›</a:t>
            </a:fld>
            <a:endParaRPr lang="en-US" altLang="en-US"/>
          </a:p>
        </p:txBody>
      </p:sp>
    </p:spTree>
    <p:extLst>
      <p:ext uri="{BB962C8B-B14F-4D97-AF65-F5344CB8AC3E}">
        <p14:creationId xmlns:p14="http://schemas.microsoft.com/office/powerpoint/2010/main" val="19407916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atin typeface="Calibri" pitchFamily="34" charset="0"/>
              </a:defRPr>
            </a:lvl1pPr>
          </a:lstStyle>
          <a:p>
            <a:pPr>
              <a:defRPr/>
            </a:pPr>
            <a:endParaRPr lang="en-US" altLang="en-US"/>
          </a:p>
        </p:txBody>
      </p:sp>
      <p:sp>
        <p:nvSpPr>
          <p:cNvPr id="3" name="Slide Number Placeholder 5"/>
          <p:cNvSpPr>
            <a:spLocks noGrp="1"/>
          </p:cNvSpPr>
          <p:nvPr>
            <p:ph type="sldNum" sz="quarter" idx="11"/>
          </p:nvPr>
        </p:nvSpPr>
        <p:spPr/>
        <p:txBody>
          <a:bodyPr/>
          <a:lstStyle>
            <a:lvl1pPr>
              <a:defRPr>
                <a:latin typeface="Calibri" pitchFamily="34" charset="0"/>
              </a:defRPr>
            </a:lvl1pPr>
          </a:lstStyle>
          <a:p>
            <a:pPr>
              <a:defRPr/>
            </a:pPr>
            <a:fld id="{0C3F772F-E7B2-4BAA-869C-857797E156FA}" type="slidenum">
              <a:rPr lang="en-US" altLang="en-US"/>
              <a:pPr>
                <a:defRPr/>
              </a:pPr>
              <a:t>‹#›</a:t>
            </a:fld>
            <a:endParaRPr lang="en-US" altLang="en-US"/>
          </a:p>
        </p:txBody>
      </p:sp>
    </p:spTree>
    <p:extLst>
      <p:ext uri="{BB962C8B-B14F-4D97-AF65-F5344CB8AC3E}">
        <p14:creationId xmlns:p14="http://schemas.microsoft.com/office/powerpoint/2010/main" val="20544848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Footer Placeholder 4"/>
          <p:cNvSpPr>
            <a:spLocks noGrp="1"/>
          </p:cNvSpPr>
          <p:nvPr>
            <p:ph type="ftr" sz="quarter" idx="10"/>
          </p:nvPr>
        </p:nvSpPr>
        <p:spPr/>
        <p:txBody>
          <a:bodyPr/>
          <a:lstStyle>
            <a:lvl1pPr>
              <a:defRPr>
                <a:latin typeface="Calibri" pitchFamily="34" charset="0"/>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latin typeface="Calibri" pitchFamily="34" charset="0"/>
              </a:defRPr>
            </a:lvl1pPr>
          </a:lstStyle>
          <a:p>
            <a:pPr>
              <a:defRPr/>
            </a:pPr>
            <a:fld id="{82C77AC2-D5F7-4B92-98B0-B80EA7F26C60}" type="slidenum">
              <a:rPr lang="en-US" altLang="en-US"/>
              <a:pPr>
                <a:defRPr/>
              </a:pPr>
              <a:t>‹#›</a:t>
            </a:fld>
            <a:endParaRPr lang="en-US" altLang="en-US"/>
          </a:p>
        </p:txBody>
      </p:sp>
    </p:spTree>
    <p:extLst>
      <p:ext uri="{BB962C8B-B14F-4D97-AF65-F5344CB8AC3E}">
        <p14:creationId xmlns:p14="http://schemas.microsoft.com/office/powerpoint/2010/main" val="42324525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Footer Placeholder 4"/>
          <p:cNvSpPr>
            <a:spLocks noGrp="1"/>
          </p:cNvSpPr>
          <p:nvPr>
            <p:ph type="ftr" sz="quarter" idx="10"/>
          </p:nvPr>
        </p:nvSpPr>
        <p:spPr/>
        <p:txBody>
          <a:bodyPr/>
          <a:lstStyle>
            <a:lvl1pPr>
              <a:defRPr>
                <a:latin typeface="Calibri" pitchFamily="34" charset="0"/>
              </a:defRPr>
            </a:lvl1pPr>
          </a:lstStyle>
          <a:p>
            <a:pPr>
              <a:defRPr/>
            </a:pPr>
            <a:endParaRPr lang="en-US" altLang="en-US"/>
          </a:p>
        </p:txBody>
      </p:sp>
      <p:sp>
        <p:nvSpPr>
          <p:cNvPr id="6" name="Slide Number Placeholder 5"/>
          <p:cNvSpPr>
            <a:spLocks noGrp="1"/>
          </p:cNvSpPr>
          <p:nvPr>
            <p:ph type="sldNum" sz="quarter" idx="11"/>
          </p:nvPr>
        </p:nvSpPr>
        <p:spPr/>
        <p:txBody>
          <a:bodyPr/>
          <a:lstStyle>
            <a:lvl1pPr>
              <a:defRPr>
                <a:latin typeface="Calibri" pitchFamily="34" charset="0"/>
              </a:defRPr>
            </a:lvl1pPr>
          </a:lstStyle>
          <a:p>
            <a:pPr>
              <a:defRPr/>
            </a:pPr>
            <a:fld id="{DDE9E3D7-1EEA-4244-912C-B34369109EA6}" type="slidenum">
              <a:rPr lang="en-US" altLang="en-US"/>
              <a:pPr>
                <a:defRPr/>
              </a:pPr>
              <a:t>‹#›</a:t>
            </a:fld>
            <a:endParaRPr lang="en-US" altLang="en-US"/>
          </a:p>
        </p:txBody>
      </p:sp>
    </p:spTree>
    <p:extLst>
      <p:ext uri="{BB962C8B-B14F-4D97-AF65-F5344CB8AC3E}">
        <p14:creationId xmlns:p14="http://schemas.microsoft.com/office/powerpoint/2010/main" val="40604366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p:cNvSpPr>
            <a:spLocks noGrp="1"/>
          </p:cNvSpPr>
          <p:nvPr>
            <p:ph type="ftr" sz="quarter" idx="10"/>
          </p:nvPr>
        </p:nvSpPr>
        <p:spPr/>
        <p:txBody>
          <a:bodyPr/>
          <a:lstStyle>
            <a:lvl1pPr>
              <a:defRPr>
                <a:latin typeface="Calibri" pitchFamily="34" charset="0"/>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atin typeface="Calibri" pitchFamily="34" charset="0"/>
              </a:defRPr>
            </a:lvl1pPr>
          </a:lstStyle>
          <a:p>
            <a:pPr>
              <a:defRPr/>
            </a:pPr>
            <a:fld id="{516474BE-393A-4916-9F5B-2C5616AF78C6}" type="slidenum">
              <a:rPr lang="en-US" altLang="en-US"/>
              <a:pPr>
                <a:defRPr/>
              </a:pPr>
              <a:t>‹#›</a:t>
            </a:fld>
            <a:endParaRPr lang="en-US" altLang="en-US"/>
          </a:p>
        </p:txBody>
      </p:sp>
    </p:spTree>
    <p:extLst>
      <p:ext uri="{BB962C8B-B14F-4D97-AF65-F5344CB8AC3E}">
        <p14:creationId xmlns:p14="http://schemas.microsoft.com/office/powerpoint/2010/main" val="7501035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p:cNvSpPr>
            <a:spLocks noGrp="1"/>
          </p:cNvSpPr>
          <p:nvPr>
            <p:ph type="ftr" sz="quarter" idx="10"/>
          </p:nvPr>
        </p:nvSpPr>
        <p:spPr/>
        <p:txBody>
          <a:bodyPr/>
          <a:lstStyle>
            <a:lvl1pPr>
              <a:defRPr>
                <a:latin typeface="Calibri" pitchFamily="34" charset="0"/>
              </a:defRPr>
            </a:lvl1pPr>
          </a:lstStyle>
          <a:p>
            <a:pPr>
              <a:defRPr/>
            </a:pPr>
            <a:endParaRPr lang="en-US" altLang="en-US"/>
          </a:p>
        </p:txBody>
      </p:sp>
      <p:sp>
        <p:nvSpPr>
          <p:cNvPr id="5" name="Slide Number Placeholder 5"/>
          <p:cNvSpPr>
            <a:spLocks noGrp="1"/>
          </p:cNvSpPr>
          <p:nvPr>
            <p:ph type="sldNum" sz="quarter" idx="11"/>
          </p:nvPr>
        </p:nvSpPr>
        <p:spPr/>
        <p:txBody>
          <a:bodyPr/>
          <a:lstStyle>
            <a:lvl1pPr>
              <a:defRPr>
                <a:latin typeface="Calibri" pitchFamily="34" charset="0"/>
              </a:defRPr>
            </a:lvl1pPr>
          </a:lstStyle>
          <a:p>
            <a:pPr>
              <a:defRPr/>
            </a:pPr>
            <a:fld id="{C522FB7D-316E-4474-B2F2-32D5D2A57515}" type="slidenum">
              <a:rPr lang="en-US" altLang="en-US"/>
              <a:pPr>
                <a:defRPr/>
              </a:pPr>
              <a:t>‹#›</a:t>
            </a:fld>
            <a:endParaRPr lang="en-US" altLang="en-US"/>
          </a:p>
        </p:txBody>
      </p:sp>
    </p:spTree>
    <p:extLst>
      <p:ext uri="{BB962C8B-B14F-4D97-AF65-F5344CB8AC3E}">
        <p14:creationId xmlns:p14="http://schemas.microsoft.com/office/powerpoint/2010/main" val="112196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4.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5" name="Footer Placeholder 4"/>
          <p:cNvSpPr>
            <a:spLocks noGrp="1"/>
          </p:cNvSpPr>
          <p:nvPr>
            <p:ph type="ftr" sz="quarter" idx="3"/>
          </p:nvPr>
        </p:nvSpPr>
        <p:spPr>
          <a:xfrm>
            <a:off x="911225" y="6299200"/>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32006E"/>
                </a:solidFill>
                <a:latin typeface="Arial" charset="0"/>
                <a:ea typeface="ＭＳ Ｐゴシック"/>
                <a:cs typeface="ＭＳ Ｐゴシック"/>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444500" y="6299200"/>
            <a:ext cx="44132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2006E"/>
                </a:solidFill>
                <a:latin typeface="Arial" charset="0"/>
                <a:ea typeface="ＭＳ Ｐゴシック"/>
                <a:cs typeface="ＭＳ Ｐゴシック"/>
              </a:defRPr>
            </a:lvl1pPr>
          </a:lstStyle>
          <a:p>
            <a:pPr fontAlgn="base">
              <a:spcBef>
                <a:spcPct val="0"/>
              </a:spcBef>
              <a:spcAft>
                <a:spcPct val="0"/>
              </a:spcAft>
              <a:defRPr/>
            </a:pPr>
            <a:fld id="{68A0A9A0-861A-4909-8BAD-AD4058BBDC04}" type="slidenum">
              <a:rPr lang="en-US"/>
              <a:pPr fontAlgn="base">
                <a:spcBef>
                  <a:spcPct val="0"/>
                </a:spcBef>
                <a:spcAft>
                  <a:spcPct val="0"/>
                </a:spcAft>
                <a:defRPr/>
              </a:pPr>
              <a:t>‹#›</a:t>
            </a:fld>
            <a:endParaRPr lang="en-US"/>
          </a:p>
        </p:txBody>
      </p:sp>
      <p:pic>
        <p:nvPicPr>
          <p:cNvPr id="2054" name="Picture 7" descr="CMC Logo– New RGB.eps"/>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74000" y="44450"/>
            <a:ext cx="12350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B23 NHS blue logo sm jpe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74000" y="6262688"/>
            <a:ext cx="10906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404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hf sldNum="0" hdr="0" ftr="0" dt="0"/>
  <p:txStyles>
    <p:titleStyle>
      <a:lvl1pPr algn="l" defTabSz="457200" rtl="0" eaLnBrk="0" fontAlgn="base" hangingPunct="0">
        <a:spcBef>
          <a:spcPct val="0"/>
        </a:spcBef>
        <a:spcAft>
          <a:spcPct val="0"/>
        </a:spcAft>
        <a:defRPr sz="2400" b="1">
          <a:solidFill>
            <a:srgbClr val="0091C9"/>
          </a:solidFill>
          <a:latin typeface="+mj-lt"/>
          <a:ea typeface="+mj-ea"/>
          <a:cs typeface="+mj-cs"/>
        </a:defRPr>
      </a:lvl1pPr>
      <a:lvl2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2pPr>
      <a:lvl3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3pPr>
      <a:lvl4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4pPr>
      <a:lvl5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5pPr>
      <a:lvl6pPr marL="457200" algn="l" defTabSz="457200" rtl="0" fontAlgn="base">
        <a:spcBef>
          <a:spcPct val="0"/>
        </a:spcBef>
        <a:spcAft>
          <a:spcPct val="0"/>
        </a:spcAft>
        <a:defRPr sz="2400" b="1">
          <a:solidFill>
            <a:srgbClr val="0091C9"/>
          </a:solidFill>
          <a:latin typeface="Calibri" pitchFamily="34" charset="0"/>
          <a:ea typeface="MS PGothic" pitchFamily="34" charset="-128"/>
        </a:defRPr>
      </a:lvl6pPr>
      <a:lvl7pPr marL="914400" algn="l" defTabSz="457200" rtl="0" fontAlgn="base">
        <a:spcBef>
          <a:spcPct val="0"/>
        </a:spcBef>
        <a:spcAft>
          <a:spcPct val="0"/>
        </a:spcAft>
        <a:defRPr sz="2400" b="1">
          <a:solidFill>
            <a:srgbClr val="0091C9"/>
          </a:solidFill>
          <a:latin typeface="Calibri" pitchFamily="34" charset="0"/>
          <a:ea typeface="MS PGothic" pitchFamily="34" charset="-128"/>
        </a:defRPr>
      </a:lvl7pPr>
      <a:lvl8pPr marL="1371600" algn="l" defTabSz="457200" rtl="0" fontAlgn="base">
        <a:spcBef>
          <a:spcPct val="0"/>
        </a:spcBef>
        <a:spcAft>
          <a:spcPct val="0"/>
        </a:spcAft>
        <a:defRPr sz="2400" b="1">
          <a:solidFill>
            <a:srgbClr val="0091C9"/>
          </a:solidFill>
          <a:latin typeface="Calibri" pitchFamily="34" charset="0"/>
          <a:ea typeface="MS PGothic" pitchFamily="34" charset="-128"/>
        </a:defRPr>
      </a:lvl8pPr>
      <a:lvl9pPr marL="1828800" algn="l" defTabSz="457200" rtl="0" fontAlgn="base">
        <a:spcBef>
          <a:spcPct val="0"/>
        </a:spcBef>
        <a:spcAft>
          <a:spcPct val="0"/>
        </a:spcAft>
        <a:defRPr sz="2400" b="1">
          <a:solidFill>
            <a:srgbClr val="0091C9"/>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43"/>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5" name="Footer Placeholder 4"/>
          <p:cNvSpPr>
            <a:spLocks noGrp="1"/>
          </p:cNvSpPr>
          <p:nvPr>
            <p:ph type="ftr" sz="quarter" idx="3"/>
          </p:nvPr>
        </p:nvSpPr>
        <p:spPr>
          <a:xfrm>
            <a:off x="911225" y="6299240"/>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32006E"/>
                </a:solidFill>
                <a:latin typeface="Arial" charset="0"/>
                <a:ea typeface="+mn-ea"/>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444509" y="6299240"/>
            <a:ext cx="44132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2006E"/>
                </a:solidFill>
                <a:latin typeface="Arial" charset="0"/>
                <a:ea typeface="ＭＳ Ｐゴシック"/>
                <a:cs typeface="ＭＳ Ｐゴシック"/>
              </a:defRPr>
            </a:lvl1pPr>
          </a:lstStyle>
          <a:p>
            <a:pPr fontAlgn="base">
              <a:spcBef>
                <a:spcPct val="0"/>
              </a:spcBef>
              <a:spcAft>
                <a:spcPct val="0"/>
              </a:spcAft>
              <a:defRPr/>
            </a:pPr>
            <a:fld id="{2DD3E608-44D6-4B9B-8D23-540848064D2C}" type="slidenum">
              <a:rPr lang="en-US"/>
              <a:pPr fontAlgn="base">
                <a:spcBef>
                  <a:spcPct val="0"/>
                </a:spcBef>
                <a:spcAft>
                  <a:spcPct val="0"/>
                </a:spcAft>
                <a:defRPr/>
              </a:pPr>
              <a:t>‹#›</a:t>
            </a:fld>
            <a:endParaRPr lang="en-US"/>
          </a:p>
        </p:txBody>
      </p:sp>
      <p:pic>
        <p:nvPicPr>
          <p:cNvPr id="1030" name="Picture 7" descr="CMC Logo– New RGB.eps"/>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74020" y="44450"/>
            <a:ext cx="12350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descr="B23 NHS blue logo sm jpe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74020" y="6262688"/>
            <a:ext cx="10906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950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p:hf sldNum="0" hdr="0" ftr="0" dt="0"/>
  <p:txStyles>
    <p:titleStyle>
      <a:lvl1pPr algn="l" defTabSz="457200" rtl="0" eaLnBrk="0" fontAlgn="base" hangingPunct="0">
        <a:spcBef>
          <a:spcPct val="0"/>
        </a:spcBef>
        <a:spcAft>
          <a:spcPct val="0"/>
        </a:spcAft>
        <a:defRPr sz="2400" b="1">
          <a:solidFill>
            <a:srgbClr val="0091C9"/>
          </a:solidFill>
          <a:latin typeface="+mj-lt"/>
          <a:ea typeface="+mj-ea"/>
          <a:cs typeface="+mj-cs"/>
        </a:defRPr>
      </a:lvl1pPr>
      <a:lvl2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2pPr>
      <a:lvl3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3pPr>
      <a:lvl4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4pPr>
      <a:lvl5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5pPr>
      <a:lvl6pPr marL="457200" algn="l" defTabSz="457200" rtl="0" fontAlgn="base">
        <a:spcBef>
          <a:spcPct val="0"/>
        </a:spcBef>
        <a:spcAft>
          <a:spcPct val="0"/>
        </a:spcAft>
        <a:defRPr sz="2400" b="1">
          <a:solidFill>
            <a:srgbClr val="0091C9"/>
          </a:solidFill>
          <a:latin typeface="Calibri" pitchFamily="34" charset="0"/>
          <a:ea typeface="MS PGothic" pitchFamily="34" charset="-128"/>
        </a:defRPr>
      </a:lvl6pPr>
      <a:lvl7pPr marL="914400" algn="l" defTabSz="457200" rtl="0" fontAlgn="base">
        <a:spcBef>
          <a:spcPct val="0"/>
        </a:spcBef>
        <a:spcAft>
          <a:spcPct val="0"/>
        </a:spcAft>
        <a:defRPr sz="2400" b="1">
          <a:solidFill>
            <a:srgbClr val="0091C9"/>
          </a:solidFill>
          <a:latin typeface="Calibri" pitchFamily="34" charset="0"/>
          <a:ea typeface="MS PGothic" pitchFamily="34" charset="-128"/>
        </a:defRPr>
      </a:lvl7pPr>
      <a:lvl8pPr marL="1371600" algn="l" defTabSz="457200" rtl="0" fontAlgn="base">
        <a:spcBef>
          <a:spcPct val="0"/>
        </a:spcBef>
        <a:spcAft>
          <a:spcPct val="0"/>
        </a:spcAft>
        <a:defRPr sz="2400" b="1">
          <a:solidFill>
            <a:srgbClr val="0091C9"/>
          </a:solidFill>
          <a:latin typeface="Calibri" pitchFamily="34" charset="0"/>
          <a:ea typeface="MS PGothic" pitchFamily="34" charset="-128"/>
        </a:defRPr>
      </a:lvl8pPr>
      <a:lvl9pPr marL="1828800" algn="l" defTabSz="457200" rtl="0" fontAlgn="base">
        <a:spcBef>
          <a:spcPct val="0"/>
        </a:spcBef>
        <a:spcAft>
          <a:spcPct val="0"/>
        </a:spcAft>
        <a:defRPr sz="2400" b="1">
          <a:solidFill>
            <a:srgbClr val="0091C9"/>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7198F503-0A27-4BD4-AABA-2182F4305AFF}" type="slidenum">
              <a:rPr lang="en-GB"/>
              <a:pPr>
                <a:defRPr/>
              </a:pPr>
              <a:t>‹#›</a:t>
            </a:fld>
            <a:endParaRPr lang="en-GB"/>
          </a:p>
        </p:txBody>
      </p:sp>
    </p:spTree>
    <p:extLst>
      <p:ext uri="{BB962C8B-B14F-4D97-AF65-F5344CB8AC3E}">
        <p14:creationId xmlns:p14="http://schemas.microsoft.com/office/powerpoint/2010/main" val="4183899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5123"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BE579C45-13FD-42E5-BD12-C618A970739E}" type="datetimeFigureOut">
              <a:rPr lang="en-GB"/>
              <a:pPr>
                <a:defRPr/>
              </a:pPr>
              <a:t>17/03/2020</a:t>
            </a:fld>
            <a:endParaRPr lang="en-GB"/>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7198F503-0A27-4BD4-AABA-2182F4305AFF}" type="slidenum">
              <a:rPr lang="en-GB"/>
              <a:pPr>
                <a:defRPr/>
              </a:pPr>
              <a:t>‹#›</a:t>
            </a:fld>
            <a:endParaRPr lang="en-GB"/>
          </a:p>
        </p:txBody>
      </p:sp>
    </p:spTree>
    <p:extLst>
      <p:ext uri="{BB962C8B-B14F-4D97-AF65-F5344CB8AC3E}">
        <p14:creationId xmlns:p14="http://schemas.microsoft.com/office/powerpoint/2010/main" val="31149815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43"/>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2" y="1268413"/>
            <a:ext cx="85185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5" name="Footer Placeholder 4"/>
          <p:cNvSpPr>
            <a:spLocks noGrp="1"/>
          </p:cNvSpPr>
          <p:nvPr>
            <p:ph type="ftr" sz="quarter" idx="3"/>
          </p:nvPr>
        </p:nvSpPr>
        <p:spPr>
          <a:xfrm>
            <a:off x="911225" y="6299218"/>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32006E"/>
                </a:solidFill>
                <a:latin typeface="Arial" charset="0"/>
                <a:ea typeface="MS PGothic" pitchFamily="34" charset="-128"/>
              </a:defRPr>
            </a:lvl1pPr>
          </a:lstStyle>
          <a:p>
            <a:pPr fontAlgn="base">
              <a:spcBef>
                <a:spcPct val="0"/>
              </a:spcBef>
              <a:spcAft>
                <a:spcPct val="0"/>
              </a:spcAft>
              <a:defRPr/>
            </a:pPr>
            <a:r>
              <a:rPr lang="en-GB" altLang="en-US"/>
              <a:t>CMC| Sept 2014</a:t>
            </a:r>
            <a:endParaRPr lang="en-US" altLang="en-US"/>
          </a:p>
        </p:txBody>
      </p:sp>
      <p:sp>
        <p:nvSpPr>
          <p:cNvPr id="6" name="Slide Number Placeholder 5"/>
          <p:cNvSpPr>
            <a:spLocks noGrp="1"/>
          </p:cNvSpPr>
          <p:nvPr>
            <p:ph type="sldNum" sz="quarter" idx="4"/>
          </p:nvPr>
        </p:nvSpPr>
        <p:spPr>
          <a:xfrm>
            <a:off x="444509" y="6299218"/>
            <a:ext cx="44132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32006E"/>
                </a:solidFill>
                <a:latin typeface="Arial" pitchFamily="34" charset="0"/>
                <a:ea typeface="MS PGothic" pitchFamily="34" charset="-128"/>
              </a:defRPr>
            </a:lvl1pPr>
          </a:lstStyle>
          <a:p>
            <a:pPr fontAlgn="base">
              <a:spcBef>
                <a:spcPct val="0"/>
              </a:spcBef>
              <a:spcAft>
                <a:spcPct val="0"/>
              </a:spcAft>
              <a:defRPr/>
            </a:pPr>
            <a:fld id="{A6CC02CF-DF70-4EED-9BD4-CCB837CB19EB}" type="slidenum">
              <a:rPr lang="en-US" altLang="en-US"/>
              <a:pPr fontAlgn="base">
                <a:spcBef>
                  <a:spcPct val="0"/>
                </a:spcBef>
                <a:spcAft>
                  <a:spcPct val="0"/>
                </a:spcAft>
                <a:defRPr/>
              </a:pPr>
              <a:t>‹#›</a:t>
            </a:fld>
            <a:endParaRPr lang="en-US" altLang="en-US" dirty="0"/>
          </a:p>
        </p:txBody>
      </p:sp>
      <p:pic>
        <p:nvPicPr>
          <p:cNvPr id="1030" name="Picture 6" descr="CMC-Logo-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80288" y="188915"/>
            <a:ext cx="14398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916863" y="6289693"/>
            <a:ext cx="8937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4870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400" b="1" kern="1200">
          <a:solidFill>
            <a:srgbClr val="0091C9"/>
          </a:solidFill>
          <a:latin typeface="+mj-lt"/>
          <a:ea typeface="MS PGothic" panose="020B0600070205080204" pitchFamily="34" charset="-128"/>
          <a:cs typeface="ＭＳ Ｐゴシック"/>
        </a:defRPr>
      </a:lvl1pPr>
      <a:lvl2pPr algn="l" defTabSz="457200" rtl="0" eaLnBrk="0" fontAlgn="base" hangingPunct="0">
        <a:spcBef>
          <a:spcPct val="0"/>
        </a:spcBef>
        <a:spcAft>
          <a:spcPct val="0"/>
        </a:spcAft>
        <a:defRPr sz="2400" b="1">
          <a:solidFill>
            <a:srgbClr val="0091C9"/>
          </a:solidFill>
          <a:latin typeface="Calibri" pitchFamily="34" charset="0"/>
          <a:ea typeface="MS PGothic" panose="020B0600070205080204" pitchFamily="34" charset="-128"/>
          <a:cs typeface="ＭＳ Ｐゴシック"/>
        </a:defRPr>
      </a:lvl2pPr>
      <a:lvl3pPr algn="l" defTabSz="457200" rtl="0" eaLnBrk="0" fontAlgn="base" hangingPunct="0">
        <a:spcBef>
          <a:spcPct val="0"/>
        </a:spcBef>
        <a:spcAft>
          <a:spcPct val="0"/>
        </a:spcAft>
        <a:defRPr sz="2400" b="1">
          <a:solidFill>
            <a:srgbClr val="0091C9"/>
          </a:solidFill>
          <a:latin typeface="Calibri" pitchFamily="34" charset="0"/>
          <a:ea typeface="MS PGothic" panose="020B0600070205080204" pitchFamily="34" charset="-128"/>
          <a:cs typeface="ＭＳ Ｐゴシック"/>
        </a:defRPr>
      </a:lvl3pPr>
      <a:lvl4pPr algn="l" defTabSz="457200" rtl="0" eaLnBrk="0" fontAlgn="base" hangingPunct="0">
        <a:spcBef>
          <a:spcPct val="0"/>
        </a:spcBef>
        <a:spcAft>
          <a:spcPct val="0"/>
        </a:spcAft>
        <a:defRPr sz="2400" b="1">
          <a:solidFill>
            <a:srgbClr val="0091C9"/>
          </a:solidFill>
          <a:latin typeface="Calibri" pitchFamily="34" charset="0"/>
          <a:ea typeface="MS PGothic" panose="020B0600070205080204" pitchFamily="34" charset="-128"/>
          <a:cs typeface="ＭＳ Ｐゴシック"/>
        </a:defRPr>
      </a:lvl4pPr>
      <a:lvl5pPr algn="l" defTabSz="457200" rtl="0" eaLnBrk="0" fontAlgn="base" hangingPunct="0">
        <a:spcBef>
          <a:spcPct val="0"/>
        </a:spcBef>
        <a:spcAft>
          <a:spcPct val="0"/>
        </a:spcAft>
        <a:defRPr sz="2400" b="1">
          <a:solidFill>
            <a:srgbClr val="0091C9"/>
          </a:solidFill>
          <a:latin typeface="Calibri" pitchFamily="34" charset="0"/>
          <a:ea typeface="MS PGothic" panose="020B0600070205080204" pitchFamily="34" charset="-128"/>
          <a:cs typeface="ＭＳ Ｐゴシック"/>
        </a:defRPr>
      </a:lvl5pPr>
      <a:lvl6pPr marL="457200" algn="l" defTabSz="457200" rtl="0" fontAlgn="base">
        <a:spcBef>
          <a:spcPct val="0"/>
        </a:spcBef>
        <a:spcAft>
          <a:spcPct val="0"/>
        </a:spcAft>
        <a:defRPr sz="3600" b="1">
          <a:solidFill>
            <a:srgbClr val="0091C9"/>
          </a:solidFill>
          <a:latin typeface="Calibri" pitchFamily="34" charset="0"/>
          <a:ea typeface="ＭＳ Ｐゴシック" charset="-128"/>
        </a:defRPr>
      </a:lvl6pPr>
      <a:lvl7pPr marL="914400" algn="l" defTabSz="457200" rtl="0" fontAlgn="base">
        <a:spcBef>
          <a:spcPct val="0"/>
        </a:spcBef>
        <a:spcAft>
          <a:spcPct val="0"/>
        </a:spcAft>
        <a:defRPr sz="3600" b="1">
          <a:solidFill>
            <a:srgbClr val="0091C9"/>
          </a:solidFill>
          <a:latin typeface="Calibri" pitchFamily="34" charset="0"/>
          <a:ea typeface="ＭＳ Ｐゴシック" charset="-128"/>
        </a:defRPr>
      </a:lvl7pPr>
      <a:lvl8pPr marL="1371600" algn="l" defTabSz="457200" rtl="0" fontAlgn="base">
        <a:spcBef>
          <a:spcPct val="0"/>
        </a:spcBef>
        <a:spcAft>
          <a:spcPct val="0"/>
        </a:spcAft>
        <a:defRPr sz="3600" b="1">
          <a:solidFill>
            <a:srgbClr val="0091C9"/>
          </a:solidFill>
          <a:latin typeface="Calibri" pitchFamily="34" charset="0"/>
          <a:ea typeface="ＭＳ Ｐゴシック" charset="-128"/>
        </a:defRPr>
      </a:lvl8pPr>
      <a:lvl9pPr marL="1828800" algn="l" defTabSz="457200" rtl="0" fontAlgn="base">
        <a:spcBef>
          <a:spcPct val="0"/>
        </a:spcBef>
        <a:spcAft>
          <a:spcPct val="0"/>
        </a:spcAft>
        <a:defRPr sz="3600" b="1">
          <a:solidFill>
            <a:srgbClr val="0091C9"/>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43"/>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5" name="Footer Placeholder 4"/>
          <p:cNvSpPr>
            <a:spLocks noGrp="1"/>
          </p:cNvSpPr>
          <p:nvPr>
            <p:ph type="ftr" sz="quarter" idx="3"/>
          </p:nvPr>
        </p:nvSpPr>
        <p:spPr>
          <a:xfrm>
            <a:off x="911225" y="6299258"/>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32006E"/>
                </a:solidFill>
                <a:latin typeface="Arial" charset="0"/>
                <a:ea typeface="+mn-ea"/>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444509" y="6299258"/>
            <a:ext cx="44132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2006E"/>
                </a:solidFill>
                <a:latin typeface="Arial" charset="0"/>
                <a:ea typeface="ＭＳ Ｐゴシック"/>
                <a:cs typeface="ＭＳ Ｐゴシック"/>
              </a:defRPr>
            </a:lvl1pPr>
          </a:lstStyle>
          <a:p>
            <a:pPr fontAlgn="base">
              <a:spcBef>
                <a:spcPct val="0"/>
              </a:spcBef>
              <a:spcAft>
                <a:spcPct val="0"/>
              </a:spcAft>
              <a:defRPr/>
            </a:pPr>
            <a:fld id="{2DD3E608-44D6-4B9B-8D23-540848064D2C}" type="slidenum">
              <a:rPr lang="en-US"/>
              <a:pPr fontAlgn="base">
                <a:spcBef>
                  <a:spcPct val="0"/>
                </a:spcBef>
                <a:spcAft>
                  <a:spcPct val="0"/>
                </a:spcAft>
                <a:defRPr/>
              </a:pPr>
              <a:t>‹#›</a:t>
            </a:fld>
            <a:endParaRPr lang="en-US"/>
          </a:p>
        </p:txBody>
      </p:sp>
      <p:pic>
        <p:nvPicPr>
          <p:cNvPr id="1030" name="Picture 7" descr="CMC Logo– New RGB.eps"/>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74029" y="44450"/>
            <a:ext cx="12350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descr="B23 NHS blue logo sm jpe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74029" y="6262688"/>
            <a:ext cx="10906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16947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advClick="0"/>
  <p:hf sldNum="0" hdr="0" ftr="0" dt="0"/>
  <p:txStyles>
    <p:titleStyle>
      <a:lvl1pPr algn="l" defTabSz="457200" rtl="0" eaLnBrk="0" fontAlgn="base" hangingPunct="0">
        <a:spcBef>
          <a:spcPct val="0"/>
        </a:spcBef>
        <a:spcAft>
          <a:spcPct val="0"/>
        </a:spcAft>
        <a:defRPr sz="2400" b="1">
          <a:solidFill>
            <a:srgbClr val="0091C9"/>
          </a:solidFill>
          <a:latin typeface="+mj-lt"/>
          <a:ea typeface="+mj-ea"/>
          <a:cs typeface="+mj-cs"/>
        </a:defRPr>
      </a:lvl1pPr>
      <a:lvl2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2pPr>
      <a:lvl3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3pPr>
      <a:lvl4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4pPr>
      <a:lvl5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5pPr>
      <a:lvl6pPr marL="457200" algn="l" defTabSz="457200" rtl="0" fontAlgn="base">
        <a:spcBef>
          <a:spcPct val="0"/>
        </a:spcBef>
        <a:spcAft>
          <a:spcPct val="0"/>
        </a:spcAft>
        <a:defRPr sz="2400" b="1">
          <a:solidFill>
            <a:srgbClr val="0091C9"/>
          </a:solidFill>
          <a:latin typeface="Calibri" pitchFamily="34" charset="0"/>
          <a:ea typeface="MS PGothic" pitchFamily="34" charset="-128"/>
        </a:defRPr>
      </a:lvl6pPr>
      <a:lvl7pPr marL="914400" algn="l" defTabSz="457200" rtl="0" fontAlgn="base">
        <a:spcBef>
          <a:spcPct val="0"/>
        </a:spcBef>
        <a:spcAft>
          <a:spcPct val="0"/>
        </a:spcAft>
        <a:defRPr sz="2400" b="1">
          <a:solidFill>
            <a:srgbClr val="0091C9"/>
          </a:solidFill>
          <a:latin typeface="Calibri" pitchFamily="34" charset="0"/>
          <a:ea typeface="MS PGothic" pitchFamily="34" charset="-128"/>
        </a:defRPr>
      </a:lvl7pPr>
      <a:lvl8pPr marL="1371600" algn="l" defTabSz="457200" rtl="0" fontAlgn="base">
        <a:spcBef>
          <a:spcPct val="0"/>
        </a:spcBef>
        <a:spcAft>
          <a:spcPct val="0"/>
        </a:spcAft>
        <a:defRPr sz="2400" b="1">
          <a:solidFill>
            <a:srgbClr val="0091C9"/>
          </a:solidFill>
          <a:latin typeface="Calibri" pitchFamily="34" charset="0"/>
          <a:ea typeface="MS PGothic" pitchFamily="34" charset="-128"/>
        </a:defRPr>
      </a:lvl8pPr>
      <a:lvl9pPr marL="1828800" algn="l" defTabSz="457200" rtl="0" fontAlgn="base">
        <a:spcBef>
          <a:spcPct val="0"/>
        </a:spcBef>
        <a:spcAft>
          <a:spcPct val="0"/>
        </a:spcAft>
        <a:defRPr sz="2400" b="1">
          <a:solidFill>
            <a:srgbClr val="0091C9"/>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83178-7E3D-44EE-B791-2EC2ADDF6A94}" type="datetimeFigureOut">
              <a:rPr lang="en-GB" smtClean="0">
                <a:solidFill>
                  <a:prstClr val="black">
                    <a:tint val="75000"/>
                  </a:prstClr>
                </a:solidFill>
              </a:rPr>
              <a:pPr/>
              <a:t>17/03/2020</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E23C7-62BF-4FC2-9CFD-0622E4F5C48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03571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43"/>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5" name="Footer Placeholder 4"/>
          <p:cNvSpPr>
            <a:spLocks noGrp="1"/>
          </p:cNvSpPr>
          <p:nvPr>
            <p:ph type="ftr" sz="quarter" idx="3"/>
          </p:nvPr>
        </p:nvSpPr>
        <p:spPr>
          <a:xfrm>
            <a:off x="911225" y="6299218"/>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32006E"/>
                </a:solidFill>
                <a:latin typeface="Arial" charset="0"/>
                <a:ea typeface="+mn-ea"/>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444509" y="6299218"/>
            <a:ext cx="44132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32006E"/>
                </a:solidFill>
                <a:latin typeface="Arial" charset="0"/>
                <a:ea typeface="ＭＳ Ｐゴシック"/>
                <a:cs typeface="ＭＳ Ｐゴシック"/>
              </a:defRPr>
            </a:lvl1pPr>
          </a:lstStyle>
          <a:p>
            <a:pPr fontAlgn="base">
              <a:spcBef>
                <a:spcPct val="0"/>
              </a:spcBef>
              <a:spcAft>
                <a:spcPct val="0"/>
              </a:spcAft>
              <a:defRPr/>
            </a:pPr>
            <a:fld id="{2DD3E608-44D6-4B9B-8D23-540848064D2C}" type="slidenum">
              <a:rPr lang="en-US"/>
              <a:pPr fontAlgn="base">
                <a:spcBef>
                  <a:spcPct val="0"/>
                </a:spcBef>
                <a:spcAft>
                  <a:spcPct val="0"/>
                </a:spcAft>
                <a:defRPr/>
              </a:pPr>
              <a:t>‹#›</a:t>
            </a:fld>
            <a:endParaRPr lang="en-US"/>
          </a:p>
        </p:txBody>
      </p:sp>
      <p:pic>
        <p:nvPicPr>
          <p:cNvPr id="1030" name="Picture 7" descr="CMC Logo– New RGB.eps"/>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74009" y="44450"/>
            <a:ext cx="12350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descr="B23 NHS blue logo sm jpe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74009" y="6262688"/>
            <a:ext cx="1090613"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5051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advClick="0"/>
  <p:hf sldNum="0" hdr="0" ftr="0" dt="0"/>
  <p:txStyles>
    <p:titleStyle>
      <a:lvl1pPr algn="l" defTabSz="457200" rtl="0" eaLnBrk="0" fontAlgn="base" hangingPunct="0">
        <a:spcBef>
          <a:spcPct val="0"/>
        </a:spcBef>
        <a:spcAft>
          <a:spcPct val="0"/>
        </a:spcAft>
        <a:defRPr sz="2400" b="1">
          <a:solidFill>
            <a:srgbClr val="0091C9"/>
          </a:solidFill>
          <a:latin typeface="+mj-lt"/>
          <a:ea typeface="+mj-ea"/>
          <a:cs typeface="+mj-cs"/>
        </a:defRPr>
      </a:lvl1pPr>
      <a:lvl2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2pPr>
      <a:lvl3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3pPr>
      <a:lvl4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4pPr>
      <a:lvl5pPr algn="l" defTabSz="457200" rtl="0" eaLnBrk="0" fontAlgn="base" hangingPunct="0">
        <a:spcBef>
          <a:spcPct val="0"/>
        </a:spcBef>
        <a:spcAft>
          <a:spcPct val="0"/>
        </a:spcAft>
        <a:defRPr sz="2400" b="1">
          <a:solidFill>
            <a:srgbClr val="0091C9"/>
          </a:solidFill>
          <a:latin typeface="Calibri" pitchFamily="34" charset="0"/>
          <a:ea typeface="MS PGothic" pitchFamily="34" charset="-128"/>
        </a:defRPr>
      </a:lvl5pPr>
      <a:lvl6pPr marL="457200" algn="l" defTabSz="457200" rtl="0" fontAlgn="base">
        <a:spcBef>
          <a:spcPct val="0"/>
        </a:spcBef>
        <a:spcAft>
          <a:spcPct val="0"/>
        </a:spcAft>
        <a:defRPr sz="2400" b="1">
          <a:solidFill>
            <a:srgbClr val="0091C9"/>
          </a:solidFill>
          <a:latin typeface="Calibri" pitchFamily="34" charset="0"/>
          <a:ea typeface="MS PGothic" pitchFamily="34" charset="-128"/>
        </a:defRPr>
      </a:lvl6pPr>
      <a:lvl7pPr marL="914400" algn="l" defTabSz="457200" rtl="0" fontAlgn="base">
        <a:spcBef>
          <a:spcPct val="0"/>
        </a:spcBef>
        <a:spcAft>
          <a:spcPct val="0"/>
        </a:spcAft>
        <a:defRPr sz="2400" b="1">
          <a:solidFill>
            <a:srgbClr val="0091C9"/>
          </a:solidFill>
          <a:latin typeface="Calibri" pitchFamily="34" charset="0"/>
          <a:ea typeface="MS PGothic" pitchFamily="34" charset="-128"/>
        </a:defRPr>
      </a:lvl7pPr>
      <a:lvl8pPr marL="1371600" algn="l" defTabSz="457200" rtl="0" fontAlgn="base">
        <a:spcBef>
          <a:spcPct val="0"/>
        </a:spcBef>
        <a:spcAft>
          <a:spcPct val="0"/>
        </a:spcAft>
        <a:defRPr sz="2400" b="1">
          <a:solidFill>
            <a:srgbClr val="0091C9"/>
          </a:solidFill>
          <a:latin typeface="Calibri" pitchFamily="34" charset="0"/>
          <a:ea typeface="MS PGothic" pitchFamily="34" charset="-128"/>
        </a:defRPr>
      </a:lvl8pPr>
      <a:lvl9pPr marL="1828800" algn="l" defTabSz="457200" rtl="0" fontAlgn="base">
        <a:spcBef>
          <a:spcPct val="0"/>
        </a:spcBef>
        <a:spcAft>
          <a:spcPct val="0"/>
        </a:spcAft>
        <a:defRPr sz="2400" b="1">
          <a:solidFill>
            <a:srgbClr val="0091C9"/>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3" name="Text Placeholder 2"/>
          <p:cNvSpPr>
            <a:spLocks noGrp="1"/>
          </p:cNvSpPr>
          <p:nvPr>
            <p:ph type="body" idx="1"/>
          </p:nvPr>
        </p:nvSpPr>
        <p:spPr bwMode="auto">
          <a:xfrm>
            <a:off x="457208" y="1268413"/>
            <a:ext cx="85185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5" name="Footer Placeholder 4"/>
          <p:cNvSpPr>
            <a:spLocks noGrp="1"/>
          </p:cNvSpPr>
          <p:nvPr>
            <p:ph type="ftr" sz="quarter" idx="3"/>
          </p:nvPr>
        </p:nvSpPr>
        <p:spPr>
          <a:xfrm>
            <a:off x="911225" y="6299216"/>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32006E"/>
                </a:solidFill>
                <a:latin typeface="Arial" charset="0"/>
                <a:ea typeface="MS PGothic" pitchFamily="34" charset="-128"/>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4"/>
          </p:nvPr>
        </p:nvSpPr>
        <p:spPr>
          <a:xfrm>
            <a:off x="444508" y="6299216"/>
            <a:ext cx="44132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32006E"/>
                </a:solidFill>
                <a:latin typeface="Arial" pitchFamily="34" charset="0"/>
                <a:ea typeface="MS PGothic" pitchFamily="34" charset="-128"/>
              </a:defRPr>
            </a:lvl1pPr>
          </a:lstStyle>
          <a:p>
            <a:pPr fontAlgn="base">
              <a:spcBef>
                <a:spcPct val="0"/>
              </a:spcBef>
              <a:spcAft>
                <a:spcPct val="0"/>
              </a:spcAft>
              <a:defRPr/>
            </a:pPr>
            <a:fld id="{2A694E13-AC42-4DE2-8BCE-A22878C8D928}" type="slidenum">
              <a:rPr lang="en-US" altLang="en-US"/>
              <a:pPr fontAlgn="base">
                <a:spcBef>
                  <a:spcPct val="0"/>
                </a:spcBef>
                <a:spcAft>
                  <a:spcPct val="0"/>
                </a:spcAft>
                <a:defRPr/>
              </a:pPr>
              <a:t>‹#›</a:t>
            </a:fld>
            <a:endParaRPr lang="en-US" altLang="en-US"/>
          </a:p>
        </p:txBody>
      </p:sp>
      <p:pic>
        <p:nvPicPr>
          <p:cNvPr id="5126" name="Picture 6" descr="CMC-Logo-RG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80288" y="260350"/>
            <a:ext cx="14398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91471" y="6137291"/>
            <a:ext cx="8921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3547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2400" b="1" kern="1200">
          <a:solidFill>
            <a:srgbClr val="0091C9"/>
          </a:solidFill>
          <a:latin typeface="+mj-lt"/>
          <a:ea typeface="MS PGothic" panose="020B0600070205080204" pitchFamily="34" charset="-128"/>
          <a:cs typeface="ＭＳ Ｐゴシック"/>
        </a:defRPr>
      </a:lvl1pPr>
      <a:lvl2pPr algn="l" defTabSz="457200" rtl="0" eaLnBrk="0" fontAlgn="base" hangingPunct="0">
        <a:spcBef>
          <a:spcPct val="0"/>
        </a:spcBef>
        <a:spcAft>
          <a:spcPct val="0"/>
        </a:spcAft>
        <a:defRPr sz="2400" b="1">
          <a:solidFill>
            <a:srgbClr val="0091C9"/>
          </a:solidFill>
          <a:latin typeface="Calibri" pitchFamily="34" charset="0"/>
          <a:ea typeface="MS PGothic" panose="020B0600070205080204" pitchFamily="34" charset="-128"/>
          <a:cs typeface="ＭＳ Ｐゴシック"/>
        </a:defRPr>
      </a:lvl2pPr>
      <a:lvl3pPr algn="l" defTabSz="457200" rtl="0" eaLnBrk="0" fontAlgn="base" hangingPunct="0">
        <a:spcBef>
          <a:spcPct val="0"/>
        </a:spcBef>
        <a:spcAft>
          <a:spcPct val="0"/>
        </a:spcAft>
        <a:defRPr sz="2400" b="1">
          <a:solidFill>
            <a:srgbClr val="0091C9"/>
          </a:solidFill>
          <a:latin typeface="Calibri" pitchFamily="34" charset="0"/>
          <a:ea typeface="MS PGothic" panose="020B0600070205080204" pitchFamily="34" charset="-128"/>
          <a:cs typeface="ＭＳ Ｐゴシック"/>
        </a:defRPr>
      </a:lvl3pPr>
      <a:lvl4pPr algn="l" defTabSz="457200" rtl="0" eaLnBrk="0" fontAlgn="base" hangingPunct="0">
        <a:spcBef>
          <a:spcPct val="0"/>
        </a:spcBef>
        <a:spcAft>
          <a:spcPct val="0"/>
        </a:spcAft>
        <a:defRPr sz="2400" b="1">
          <a:solidFill>
            <a:srgbClr val="0091C9"/>
          </a:solidFill>
          <a:latin typeface="Calibri" pitchFamily="34" charset="0"/>
          <a:ea typeface="MS PGothic" panose="020B0600070205080204" pitchFamily="34" charset="-128"/>
          <a:cs typeface="ＭＳ Ｐゴシック"/>
        </a:defRPr>
      </a:lvl4pPr>
      <a:lvl5pPr algn="l" defTabSz="457200" rtl="0" eaLnBrk="0" fontAlgn="base" hangingPunct="0">
        <a:spcBef>
          <a:spcPct val="0"/>
        </a:spcBef>
        <a:spcAft>
          <a:spcPct val="0"/>
        </a:spcAft>
        <a:defRPr sz="2400" b="1">
          <a:solidFill>
            <a:srgbClr val="0091C9"/>
          </a:solidFill>
          <a:latin typeface="Calibri" pitchFamily="34" charset="0"/>
          <a:ea typeface="MS PGothic" panose="020B0600070205080204" pitchFamily="34" charset="-128"/>
          <a:cs typeface="ＭＳ Ｐゴシック"/>
        </a:defRPr>
      </a:lvl5pPr>
      <a:lvl6pPr marL="457200" algn="l" defTabSz="457200" rtl="0" fontAlgn="base">
        <a:spcBef>
          <a:spcPct val="0"/>
        </a:spcBef>
        <a:spcAft>
          <a:spcPct val="0"/>
        </a:spcAft>
        <a:defRPr sz="3600" b="1">
          <a:solidFill>
            <a:srgbClr val="0091C9"/>
          </a:solidFill>
          <a:latin typeface="Calibri" pitchFamily="34" charset="0"/>
          <a:ea typeface="ＭＳ Ｐゴシック" charset="-128"/>
        </a:defRPr>
      </a:lvl6pPr>
      <a:lvl7pPr marL="914400" algn="l" defTabSz="457200" rtl="0" fontAlgn="base">
        <a:spcBef>
          <a:spcPct val="0"/>
        </a:spcBef>
        <a:spcAft>
          <a:spcPct val="0"/>
        </a:spcAft>
        <a:defRPr sz="3600" b="1">
          <a:solidFill>
            <a:srgbClr val="0091C9"/>
          </a:solidFill>
          <a:latin typeface="Calibri" pitchFamily="34" charset="0"/>
          <a:ea typeface="ＭＳ Ｐゴシック" charset="-128"/>
        </a:defRPr>
      </a:lvl7pPr>
      <a:lvl8pPr marL="1371600" algn="l" defTabSz="457200" rtl="0" fontAlgn="base">
        <a:spcBef>
          <a:spcPct val="0"/>
        </a:spcBef>
        <a:spcAft>
          <a:spcPct val="0"/>
        </a:spcAft>
        <a:defRPr sz="3600" b="1">
          <a:solidFill>
            <a:srgbClr val="0091C9"/>
          </a:solidFill>
          <a:latin typeface="Calibri" pitchFamily="34" charset="0"/>
          <a:ea typeface="ＭＳ Ｐゴシック" charset="-128"/>
        </a:defRPr>
      </a:lvl8pPr>
      <a:lvl9pPr marL="1828800" algn="l" defTabSz="457200" rtl="0" fontAlgn="base">
        <a:spcBef>
          <a:spcPct val="0"/>
        </a:spcBef>
        <a:spcAft>
          <a:spcPct val="0"/>
        </a:spcAft>
        <a:defRPr sz="3600" b="1">
          <a:solidFill>
            <a:srgbClr val="0091C9"/>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4.jpeg"/><Relationship Id="rId7"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coordinatemycare.co.uk/"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hyperlink" Target="http://www.mycmc.online/" TargetMode="External"/><Relationship Id="rId2" Type="http://schemas.openxmlformats.org/officeDocument/2006/relationships/image" Target="../media/image20.jpeg"/><Relationship Id="rId1" Type="http://schemas.openxmlformats.org/officeDocument/2006/relationships/slideLayout" Target="../slideLayouts/slideLayout18.xml"/><Relationship Id="rId4" Type="http://schemas.openxmlformats.org/officeDocument/2006/relationships/hyperlink" Target="https://www.coordinatemycare.co.uk/wp-content/uploads/2019/11/CMC_Patient_Flyer_Artwork_v1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18.jpe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jpeg"/><Relationship Id="rId7"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43560"/>
            <a:ext cx="8640960"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solidFill>
                  <a:schemeClr val="accent1"/>
                </a:solidFill>
              </a:rPr>
              <a:t>                                     </a:t>
            </a:r>
          </a:p>
          <a:p>
            <a:r>
              <a:rPr lang="en-GB" dirty="0" smtClean="0">
                <a:solidFill>
                  <a:schemeClr val="accent1"/>
                </a:solidFill>
              </a:rPr>
              <a:t>Letting the patients do the hard work in the privacy of their own home. </a:t>
            </a:r>
            <a:r>
              <a:rPr lang="en-GB" sz="1200" dirty="0" smtClean="0">
                <a:solidFill>
                  <a:schemeClr val="accent1"/>
                </a:solidFill>
              </a:rPr>
              <a:t> </a:t>
            </a:r>
            <a:r>
              <a:rPr lang="en-GB" sz="1200" dirty="0" err="1" smtClean="0">
                <a:solidFill>
                  <a:schemeClr val="accent1"/>
                </a:solidFill>
              </a:rPr>
              <a:t>myCMC</a:t>
            </a:r>
            <a:r>
              <a:rPr lang="en-GB" sz="1200" dirty="0" smtClean="0">
                <a:solidFill>
                  <a:schemeClr val="accent1"/>
                </a:solidFill>
              </a:rPr>
              <a:t> enables patients to record their key contacts,  wishes and preferences.  It supports them to think through concepts such as resuscitation (aided by videos online).  This helps clinicians because patients will have started thinking through difficult decisions with their family and friends before coming to the surgery for their consultations to complete their CMC plan.</a:t>
            </a:r>
            <a:endParaRPr lang="en-GB" sz="1200" dirty="0">
              <a:solidFill>
                <a:schemeClr val="accent1"/>
              </a:solidFill>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b="6538"/>
          <a:stretch>
            <a:fillRect/>
          </a:stretch>
        </p:blipFill>
        <p:spPr bwMode="auto">
          <a:xfrm>
            <a:off x="2411760" y="2201886"/>
            <a:ext cx="4971256" cy="465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1043608" y="5445224"/>
            <a:ext cx="136815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37885" t="9000" r="49532" b="83920"/>
          <a:stretch>
            <a:fillRect/>
          </a:stretch>
        </p:blipFill>
        <p:spPr bwMode="auto">
          <a:xfrm>
            <a:off x="530234" y="116632"/>
            <a:ext cx="2457590" cy="110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804568"/>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37952" y="332075"/>
            <a:ext cx="7304969" cy="1015663"/>
          </a:xfrm>
          <a:prstGeom prst="rect">
            <a:avLst/>
          </a:prstGeom>
          <a:noFill/>
          <a:ln w="25400" cap="flat" cmpd="sng" algn="ctr">
            <a:noFill/>
            <a:prstDash val="solid"/>
          </a:ln>
          <a:effectLst/>
        </p:spPr>
        <p:txBody>
          <a:bodyPr wrap="square" rtlCol="0">
            <a:spAutoFit/>
          </a:bodyPr>
          <a:lstStyle/>
          <a:p>
            <a:r>
              <a:rPr lang="en-GB" kern="0" dirty="0" smtClean="0">
                <a:solidFill>
                  <a:srgbClr val="0091C9"/>
                </a:solidFill>
              </a:rPr>
              <a:t>All accepted entries auto-populate directly into the patient’s CMC plan</a:t>
            </a:r>
          </a:p>
          <a:p>
            <a:r>
              <a:rPr lang="en-GB" sz="1400" kern="0" dirty="0" smtClean="0">
                <a:solidFill>
                  <a:srgbClr val="0091C9"/>
                </a:solidFill>
              </a:rPr>
              <a:t> </a:t>
            </a:r>
          </a:p>
          <a:p>
            <a:r>
              <a:rPr lang="en-GB" sz="1400" kern="0" dirty="0" smtClean="0">
                <a:solidFill>
                  <a:srgbClr val="0091C9"/>
                </a:solidFill>
              </a:rPr>
              <a:t>Clinician fills in mandatory fields; Medical background, CPR and emergency treatment plan.  (Medications will auto-populate from GP system by the Autumn 2020) </a:t>
            </a:r>
            <a:endParaRPr lang="en-GB" sz="1400" kern="0" dirty="0">
              <a:solidFill>
                <a:srgbClr val="0091C9"/>
              </a:solidFill>
            </a:endParaRPr>
          </a:p>
        </p:txBody>
      </p:sp>
      <p:sp>
        <p:nvSpPr>
          <p:cNvPr id="8" name="TextBox 7"/>
          <p:cNvSpPr txBox="1"/>
          <p:nvPr/>
        </p:nvSpPr>
        <p:spPr>
          <a:xfrm>
            <a:off x="35496" y="116632"/>
            <a:ext cx="936104" cy="430887"/>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0091C9"/>
                </a:solidFill>
                <a:effectLst/>
                <a:uLnTx/>
                <a:uFillTx/>
              </a:rPr>
              <a:t>Step 8</a:t>
            </a:r>
            <a:endParaRPr kumimoji="0" lang="en-GB" sz="2200" b="1" i="0" u="none" strike="noStrike" kern="0" cap="none" spc="0" normalizeH="0" baseline="0" noProof="0" dirty="0">
              <a:ln>
                <a:noFill/>
              </a:ln>
              <a:solidFill>
                <a:srgbClr val="0091C9"/>
              </a:solidFill>
              <a:effectLst/>
              <a:uLnTx/>
              <a:uFillTx/>
            </a:endParaRPr>
          </a:p>
        </p:txBody>
      </p:sp>
      <p:pic>
        <p:nvPicPr>
          <p:cNvPr id="1027" name="Picture 3" descr="C:\Users\rileyj\AppData\Local\Microsoft\Windows\Temporary Internet Files\Content.Outlook\BI3QJ9O2\IMG_79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7753123" cy="424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388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a:t>
            </a:r>
            <a:r>
              <a:rPr lang="en-GB" dirty="0"/>
              <a:t>9</a:t>
            </a:r>
            <a:r>
              <a:rPr lang="en-GB" dirty="0" smtClean="0"/>
              <a:t> </a:t>
            </a:r>
            <a:br>
              <a:rPr lang="en-GB" dirty="0" smtClean="0"/>
            </a:br>
            <a:r>
              <a:rPr lang="en-GB" dirty="0" smtClean="0"/>
              <a:t>GP enrols the patient to view their care plan – 30 seconds</a:t>
            </a:r>
            <a:r>
              <a:rPr lang="en-GB" sz="1200" dirty="0" smtClean="0"/>
              <a:t> </a:t>
            </a:r>
            <a:br>
              <a:rPr lang="en-GB" sz="1200" dirty="0" smtClean="0"/>
            </a:br>
            <a:r>
              <a:rPr lang="en-GB" sz="1200" dirty="0" smtClean="0"/>
              <a:t>Once enrolled the patient can view their own care plan on their smart phone or other personal device.</a:t>
            </a:r>
            <a:endParaRPr lang="en-GB" dirty="0"/>
          </a:p>
        </p:txBody>
      </p:sp>
      <p:sp>
        <p:nvSpPr>
          <p:cNvPr id="3" name="Content Placeholder 2"/>
          <p:cNvSpPr>
            <a:spLocks noGrp="1"/>
          </p:cNvSpPr>
          <p:nvPr>
            <p:ph idx="1"/>
          </p:nvPr>
        </p:nvSpPr>
        <p:spPr/>
        <p:txBody>
          <a:bodyPr/>
          <a:lstStyle/>
          <a:p>
            <a:endParaRPr lang="en-GB" dirty="0" smtClean="0"/>
          </a:p>
          <a:p>
            <a:endParaRPr lang="en-GB"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2" y="1484784"/>
            <a:ext cx="68103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181" y="4005064"/>
            <a:ext cx="50863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ross 3"/>
          <p:cNvSpPr/>
          <p:nvPr/>
        </p:nvSpPr>
        <p:spPr>
          <a:xfrm>
            <a:off x="3995936" y="3351684"/>
            <a:ext cx="576063" cy="50936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33573397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4"/>
          <p:cNvPicPr>
            <a:picLocks noChangeAspect="1" noChangeArrowheads="1"/>
          </p:cNvPicPr>
          <p:nvPr/>
        </p:nvPicPr>
        <p:blipFill>
          <a:blip r:embed="rId2">
            <a:extLst>
              <a:ext uri="{28A0092B-C50C-407E-A947-70E740481C1C}">
                <a14:useLocalDpi xmlns:a14="http://schemas.microsoft.com/office/drawing/2010/main" val="0"/>
              </a:ext>
            </a:extLst>
          </a:blip>
          <a:srcRect t="6129" b="3920"/>
          <a:stretch>
            <a:fillRect/>
          </a:stretch>
        </p:blipFill>
        <p:spPr bwMode="auto">
          <a:xfrm>
            <a:off x="3167070" y="1946275"/>
            <a:ext cx="4968875" cy="4105275"/>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TextBox 5"/>
          <p:cNvSpPr txBox="1">
            <a:spLocks noChangeArrowheads="1"/>
          </p:cNvSpPr>
          <p:nvPr/>
        </p:nvSpPr>
        <p:spPr bwMode="auto">
          <a:xfrm>
            <a:off x="468313" y="1557338"/>
            <a:ext cx="1008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GB" dirty="0" smtClean="0">
                <a:solidFill>
                  <a:srgbClr val="0091C9"/>
                </a:solidFill>
              </a:rPr>
              <a:t>Patient</a:t>
            </a:r>
            <a:endParaRPr lang="en-GB" dirty="0">
              <a:solidFill>
                <a:srgbClr val="0091C9"/>
              </a:solidFill>
            </a:endParaRPr>
          </a:p>
        </p:txBody>
      </p:sp>
      <p:sp>
        <p:nvSpPr>
          <p:cNvPr id="66565" name="TextBox 6"/>
          <p:cNvSpPr txBox="1">
            <a:spLocks noChangeArrowheads="1"/>
          </p:cNvSpPr>
          <p:nvPr/>
        </p:nvSpPr>
        <p:spPr bwMode="auto">
          <a:xfrm>
            <a:off x="3492502" y="1557338"/>
            <a:ext cx="4319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GB">
                <a:solidFill>
                  <a:srgbClr val="0091C9"/>
                </a:solidFill>
              </a:rPr>
              <a:t>111, 999, OOH GPs, GPs, EDs</a:t>
            </a:r>
          </a:p>
        </p:txBody>
      </p:sp>
      <p:pic>
        <p:nvPicPr>
          <p:cNvPr id="66566" name="Picture 22" descr="Image result for NHS 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2950" y="2420938"/>
            <a:ext cx="5905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26" descr="Contac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75" y="3933825"/>
            <a:ext cx="6302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2" descr="Image result for image hospit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901" y="4797443"/>
            <a:ext cx="6921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6"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5009" y="3170238"/>
            <a:ext cx="8540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2" descr="C:\Users\rileyj\AppData\Local\Microsoft\Windows\Temporary Internet Files\Content.Outlook\IAFR98IV\IMG_324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938338"/>
            <a:ext cx="273685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2" descr="C:\Users\rileyj\AppData\Local\Microsoft\Windows\Temporary Internet Files\Content.Outlook\QNYX1S3E\Screenshot_20160629-10132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2501903"/>
            <a:ext cx="174466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937952" y="332075"/>
            <a:ext cx="7304969" cy="646331"/>
          </a:xfrm>
          <a:prstGeom prst="rect">
            <a:avLst/>
          </a:prstGeom>
          <a:noFill/>
          <a:ln w="25400" cap="flat" cmpd="sng" algn="ctr">
            <a:noFill/>
            <a:prstDash val="solid"/>
          </a:ln>
          <a:effectLst/>
        </p:spPr>
        <p:txBody>
          <a:bodyPr wrap="square" rtlCol="0">
            <a:spAutoFit/>
          </a:bodyPr>
          <a:lstStyle/>
          <a:p>
            <a:r>
              <a:rPr lang="en-GB" kern="0" dirty="0" smtClean="0">
                <a:solidFill>
                  <a:srgbClr val="0091C9"/>
                </a:solidFill>
              </a:rPr>
              <a:t>Patient </a:t>
            </a:r>
            <a:r>
              <a:rPr lang="en-US" kern="0" dirty="0">
                <a:solidFill>
                  <a:srgbClr val="0091C9"/>
                </a:solidFill>
              </a:rPr>
              <a:t>views same  urgent care plan on smartphone as seen by all urgent care services e.g. paramedic in the ambulance vehicle</a:t>
            </a:r>
            <a:endParaRPr lang="en-GB" kern="0" dirty="0">
              <a:solidFill>
                <a:srgbClr val="0091C9"/>
              </a:solidFill>
            </a:endParaRPr>
          </a:p>
        </p:txBody>
      </p:sp>
      <p:sp>
        <p:nvSpPr>
          <p:cNvPr id="16" name="TextBox 15"/>
          <p:cNvSpPr txBox="1"/>
          <p:nvPr/>
        </p:nvSpPr>
        <p:spPr>
          <a:xfrm>
            <a:off x="35496" y="116632"/>
            <a:ext cx="1080120" cy="430887"/>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0091C9"/>
                </a:solidFill>
                <a:effectLst/>
                <a:uLnTx/>
                <a:uFillTx/>
              </a:rPr>
              <a:t>Step 10</a:t>
            </a:r>
            <a:endParaRPr kumimoji="0" lang="en-GB" sz="2200" b="1" i="0" u="none" strike="noStrike" kern="0" cap="none" spc="0" normalizeH="0" baseline="0" noProof="0" dirty="0">
              <a:ln>
                <a:noFill/>
              </a:ln>
              <a:solidFill>
                <a:srgbClr val="0091C9"/>
              </a:solidFill>
              <a:effectLst/>
              <a:uLnTx/>
              <a:uFillTx/>
            </a:endParaRPr>
          </a:p>
        </p:txBody>
      </p:sp>
    </p:spTree>
    <p:extLst>
      <p:ext uri="{BB962C8B-B14F-4D97-AF65-F5344CB8AC3E}">
        <p14:creationId xmlns:p14="http://schemas.microsoft.com/office/powerpoint/2010/main" val="569901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33450"/>
            <a:ext cx="5334000"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37952" y="395372"/>
            <a:ext cx="7304969" cy="369332"/>
          </a:xfrm>
          <a:prstGeom prst="rect">
            <a:avLst/>
          </a:prstGeom>
          <a:noFill/>
          <a:ln w="25400" cap="flat" cmpd="sng" algn="ctr">
            <a:noFill/>
            <a:prstDash val="solid"/>
          </a:ln>
          <a:effectLst/>
        </p:spPr>
        <p:txBody>
          <a:bodyPr wrap="square" rtlCol="0">
            <a:spAutoFit/>
          </a:bodyPr>
          <a:lstStyle/>
          <a:p>
            <a:r>
              <a:rPr lang="en-GB" kern="0" dirty="0" smtClean="0">
                <a:solidFill>
                  <a:srgbClr val="0091C9"/>
                </a:solidFill>
              </a:rPr>
              <a:t>Everyone is joined up – CMC is a single version of the truth</a:t>
            </a:r>
            <a:endParaRPr lang="en-GB" kern="0" dirty="0">
              <a:solidFill>
                <a:srgbClr val="0091C9"/>
              </a:solidFill>
            </a:endParaRPr>
          </a:p>
        </p:txBody>
      </p:sp>
      <p:sp>
        <p:nvSpPr>
          <p:cNvPr id="6" name="TextBox 5"/>
          <p:cNvSpPr txBox="1"/>
          <p:nvPr/>
        </p:nvSpPr>
        <p:spPr>
          <a:xfrm>
            <a:off x="35496" y="116632"/>
            <a:ext cx="1080120" cy="430887"/>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0091C9"/>
                </a:solidFill>
                <a:effectLst/>
                <a:uLnTx/>
                <a:uFillTx/>
              </a:rPr>
              <a:t>Step 11</a:t>
            </a:r>
            <a:endParaRPr kumimoji="0" lang="en-GB" sz="2200" b="1" i="0" u="none" strike="noStrike" kern="0" cap="none" spc="0" normalizeH="0" baseline="0" noProof="0" dirty="0">
              <a:ln>
                <a:noFill/>
              </a:ln>
              <a:solidFill>
                <a:srgbClr val="0091C9"/>
              </a:solidFill>
              <a:effectLst/>
              <a:uLnTx/>
              <a:uFillTx/>
            </a:endParaRPr>
          </a:p>
        </p:txBody>
      </p:sp>
    </p:spTree>
    <p:extLst>
      <p:ext uri="{BB962C8B-B14F-4D97-AF65-F5344CB8AC3E}">
        <p14:creationId xmlns:p14="http://schemas.microsoft.com/office/powerpoint/2010/main" val="345861805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factory.com/clients/intersystems_cmc/design/ks5a/create-hom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4725" y="1268413"/>
            <a:ext cx="5294550" cy="4857750"/>
          </a:xfrm>
          <a:prstGeom prst="rect">
            <a:avLst/>
          </a:prstGeom>
          <a:noFill/>
          <a:ln w="952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37952" y="395372"/>
            <a:ext cx="7304969" cy="553998"/>
          </a:xfrm>
          <a:prstGeom prst="rect">
            <a:avLst/>
          </a:prstGeom>
          <a:noFill/>
          <a:ln w="25400" cap="flat" cmpd="sng" algn="ctr">
            <a:noFill/>
            <a:prstDash val="solid"/>
          </a:ln>
          <a:effectLst/>
        </p:spPr>
        <p:txBody>
          <a:bodyPr wrap="square" rtlCol="0">
            <a:spAutoFit/>
          </a:bodyPr>
          <a:lstStyle/>
          <a:p>
            <a:r>
              <a:rPr lang="en-GB" kern="0" dirty="0" smtClean="0">
                <a:solidFill>
                  <a:srgbClr val="0091C9"/>
                </a:solidFill>
              </a:rPr>
              <a:t>GP can use the CMC list to review all the plans at MDT </a:t>
            </a:r>
            <a:r>
              <a:rPr lang="en-GB" sz="1200" kern="0" dirty="0" smtClean="0">
                <a:solidFill>
                  <a:srgbClr val="0091C9"/>
                </a:solidFill>
              </a:rPr>
              <a:t>e.g. at end of life care, heart failure, COPD meetings </a:t>
            </a:r>
            <a:endParaRPr lang="en-GB" sz="1200" kern="0" dirty="0">
              <a:solidFill>
                <a:srgbClr val="0091C9"/>
              </a:solidFill>
            </a:endParaRPr>
          </a:p>
        </p:txBody>
      </p:sp>
      <p:sp>
        <p:nvSpPr>
          <p:cNvPr id="8" name="TextBox 7"/>
          <p:cNvSpPr txBox="1"/>
          <p:nvPr/>
        </p:nvSpPr>
        <p:spPr>
          <a:xfrm>
            <a:off x="35496" y="116632"/>
            <a:ext cx="1080120" cy="430887"/>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0091C9"/>
                </a:solidFill>
                <a:effectLst/>
                <a:uLnTx/>
                <a:uFillTx/>
              </a:rPr>
              <a:t>Step 11</a:t>
            </a:r>
            <a:endParaRPr kumimoji="0" lang="en-GB" sz="2200" b="1" i="0" u="none" strike="noStrike" kern="0" cap="none" spc="0" normalizeH="0" baseline="0" noProof="0" dirty="0">
              <a:ln>
                <a:noFill/>
              </a:ln>
              <a:solidFill>
                <a:srgbClr val="0091C9"/>
              </a:solidFill>
              <a:effectLst/>
              <a:uLnTx/>
              <a:uFillTx/>
            </a:endParaRPr>
          </a:p>
        </p:txBody>
      </p:sp>
    </p:spTree>
    <p:extLst>
      <p:ext uri="{BB962C8B-B14F-4D97-AF65-F5344CB8AC3E}">
        <p14:creationId xmlns:p14="http://schemas.microsoft.com/office/powerpoint/2010/main" val="3534714217"/>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052736"/>
            <a:ext cx="8209299" cy="5078313"/>
          </a:xfrm>
          <a:prstGeom prst="rect">
            <a:avLst/>
          </a:prstGeom>
          <a:noFill/>
        </p:spPr>
        <p:txBody>
          <a:bodyPr wrap="none" rtlCol="0">
            <a:spAutoFit/>
          </a:bodyPr>
          <a:lstStyle/>
          <a:p>
            <a:r>
              <a:rPr lang="en-GB" b="1" dirty="0" smtClean="0">
                <a:solidFill>
                  <a:schemeClr val="accent1"/>
                </a:solidFill>
              </a:rPr>
              <a:t>PATIENTS</a:t>
            </a:r>
          </a:p>
          <a:p>
            <a:pPr marL="285750" indent="-285750">
              <a:buFont typeface="Arial" pitchFamily="34" charset="0"/>
              <a:buChar char="•"/>
            </a:pPr>
            <a:r>
              <a:rPr lang="en-GB" dirty="0" smtClean="0">
                <a:solidFill>
                  <a:schemeClr val="accent1"/>
                </a:solidFill>
              </a:rPr>
              <a:t>Have a voice </a:t>
            </a:r>
          </a:p>
          <a:p>
            <a:pPr marL="285750" indent="-285750">
              <a:buFont typeface="Arial" pitchFamily="34" charset="0"/>
              <a:buChar char="•"/>
            </a:pPr>
            <a:r>
              <a:rPr lang="en-GB" dirty="0" smtClean="0">
                <a:solidFill>
                  <a:schemeClr val="accent1"/>
                </a:solidFill>
              </a:rPr>
              <a:t>Take time to watch videos and understand concepts such as resuscitation</a:t>
            </a:r>
          </a:p>
          <a:p>
            <a:pPr marL="285750" indent="-285750">
              <a:buFont typeface="Arial" pitchFamily="34" charset="0"/>
              <a:buChar char="•"/>
            </a:pPr>
            <a:r>
              <a:rPr lang="en-GB" dirty="0" smtClean="0">
                <a:solidFill>
                  <a:schemeClr val="accent1"/>
                </a:solidFill>
              </a:rPr>
              <a:t>Start difficult ‘conversation’ with their families/carers as they create their plans in </a:t>
            </a:r>
          </a:p>
          <a:p>
            <a:r>
              <a:rPr lang="en-GB" dirty="0">
                <a:solidFill>
                  <a:schemeClr val="accent1"/>
                </a:solidFill>
              </a:rPr>
              <a:t> </a:t>
            </a:r>
            <a:r>
              <a:rPr lang="en-GB" dirty="0" smtClean="0">
                <a:solidFill>
                  <a:schemeClr val="accent1"/>
                </a:solidFill>
              </a:rPr>
              <a:t>     their own homes</a:t>
            </a:r>
          </a:p>
          <a:p>
            <a:pPr marL="285750" indent="-285750">
              <a:buFont typeface="Arial" pitchFamily="34" charset="0"/>
              <a:buChar char="•"/>
            </a:pPr>
            <a:r>
              <a:rPr lang="en-GB" dirty="0" smtClean="0">
                <a:solidFill>
                  <a:schemeClr val="accent1"/>
                </a:solidFill>
              </a:rPr>
              <a:t>Supported 24/7 even when GP surgery is closed</a:t>
            </a:r>
          </a:p>
          <a:p>
            <a:pPr marL="285750" indent="-285750">
              <a:buFont typeface="Arial" pitchFamily="34" charset="0"/>
              <a:buChar char="•"/>
            </a:pPr>
            <a:r>
              <a:rPr lang="en-GB" dirty="0" smtClean="0">
                <a:solidFill>
                  <a:schemeClr val="accent1"/>
                </a:solidFill>
              </a:rPr>
              <a:t>Are not strangers to the urgent care services</a:t>
            </a:r>
          </a:p>
          <a:p>
            <a:pPr marL="285750" indent="-285750">
              <a:buFont typeface="Arial" pitchFamily="34" charset="0"/>
              <a:buChar char="•"/>
            </a:pPr>
            <a:endParaRPr lang="en-GB" dirty="0" smtClean="0">
              <a:solidFill>
                <a:schemeClr val="accent1"/>
              </a:solidFill>
            </a:endParaRPr>
          </a:p>
          <a:p>
            <a:endParaRPr lang="en-GB" dirty="0">
              <a:solidFill>
                <a:schemeClr val="accent1"/>
              </a:solidFill>
            </a:endParaRPr>
          </a:p>
          <a:p>
            <a:r>
              <a:rPr lang="en-GB" b="1" dirty="0" smtClean="0">
                <a:solidFill>
                  <a:schemeClr val="accent1"/>
                </a:solidFill>
              </a:rPr>
              <a:t>DOCTORS/NURSES</a:t>
            </a:r>
          </a:p>
          <a:p>
            <a:pPr marL="285750" indent="-285750">
              <a:buFont typeface="Arial" pitchFamily="34" charset="0"/>
              <a:buChar char="•"/>
            </a:pPr>
            <a:r>
              <a:rPr lang="en-GB" dirty="0" smtClean="0">
                <a:solidFill>
                  <a:schemeClr val="accent1"/>
                </a:solidFill>
              </a:rPr>
              <a:t>Do not have to start the conversations, patients arrive at consultation prepared</a:t>
            </a:r>
          </a:p>
          <a:p>
            <a:pPr marL="285750" indent="-285750">
              <a:buFont typeface="Arial" pitchFamily="34" charset="0"/>
              <a:buChar char="•"/>
            </a:pPr>
            <a:r>
              <a:rPr lang="en-GB" dirty="0" smtClean="0">
                <a:solidFill>
                  <a:schemeClr val="accent1"/>
                </a:solidFill>
              </a:rPr>
              <a:t>Patients have done the hard work before coming to the consultation so takes less </a:t>
            </a:r>
          </a:p>
          <a:p>
            <a:r>
              <a:rPr lang="en-GB" dirty="0" smtClean="0">
                <a:solidFill>
                  <a:schemeClr val="accent1"/>
                </a:solidFill>
              </a:rPr>
              <a:t>      time to complete the plan</a:t>
            </a:r>
          </a:p>
          <a:p>
            <a:pPr marL="285750" indent="-285750">
              <a:buFont typeface="Arial" pitchFamily="34" charset="0"/>
              <a:buChar char="•"/>
            </a:pPr>
            <a:r>
              <a:rPr lang="en-GB" dirty="0" smtClean="0">
                <a:solidFill>
                  <a:schemeClr val="accent1"/>
                </a:solidFill>
              </a:rPr>
              <a:t>Patients are identified systematically so do not have to be randomly identified in a </a:t>
            </a:r>
          </a:p>
          <a:p>
            <a:r>
              <a:rPr lang="en-GB" dirty="0" smtClean="0">
                <a:solidFill>
                  <a:schemeClr val="accent1"/>
                </a:solidFill>
              </a:rPr>
              <a:t>     10 minute consultation</a:t>
            </a:r>
          </a:p>
          <a:p>
            <a:pPr marL="285750" indent="-285750">
              <a:buFont typeface="Arial" pitchFamily="34" charset="0"/>
              <a:buChar char="•"/>
            </a:pPr>
            <a:r>
              <a:rPr lang="en-GB" dirty="0" smtClean="0">
                <a:solidFill>
                  <a:schemeClr val="accent1"/>
                </a:solidFill>
              </a:rPr>
              <a:t>Avoid unnecessary admissions for their patients and delivers better care</a:t>
            </a:r>
          </a:p>
          <a:p>
            <a:endParaRPr lang="en-GB" dirty="0" smtClean="0">
              <a:solidFill>
                <a:schemeClr val="accent1"/>
              </a:solidFill>
            </a:endParaRPr>
          </a:p>
          <a:p>
            <a:endParaRPr lang="en-GB" dirty="0"/>
          </a:p>
        </p:txBody>
      </p:sp>
      <p:sp>
        <p:nvSpPr>
          <p:cNvPr id="3" name="TextBox 2"/>
          <p:cNvSpPr txBox="1"/>
          <p:nvPr/>
        </p:nvSpPr>
        <p:spPr>
          <a:xfrm>
            <a:off x="307975" y="329537"/>
            <a:ext cx="4120009" cy="584775"/>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kern="0" dirty="0" smtClean="0">
                <a:solidFill>
                  <a:srgbClr val="0091C9"/>
                </a:solidFill>
                <a:latin typeface="Calibri"/>
                <a:ea typeface="MS PGothic"/>
              </a:rPr>
              <a:t>Advantages of CMC</a:t>
            </a:r>
            <a:endParaRPr kumimoji="0" lang="en-GB" sz="3200" b="0" i="0" u="none" strike="noStrike" kern="0" cap="none" spc="0" normalizeH="0" baseline="0" noProof="0" dirty="0">
              <a:ln>
                <a:noFill/>
              </a:ln>
              <a:solidFill>
                <a:srgbClr val="0091C9"/>
              </a:solidFill>
              <a:effectLst/>
              <a:uLnTx/>
              <a:uFillTx/>
              <a:latin typeface="Calibri"/>
              <a:ea typeface="MS PGothic"/>
            </a:endParaRPr>
          </a:p>
        </p:txBody>
      </p:sp>
    </p:spTree>
    <p:extLst>
      <p:ext uri="{BB962C8B-B14F-4D97-AF65-F5344CB8AC3E}">
        <p14:creationId xmlns:p14="http://schemas.microsoft.com/office/powerpoint/2010/main" val="1346189749"/>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0584" y="764704"/>
            <a:ext cx="5688632" cy="1754326"/>
          </a:xfrm>
          <a:prstGeom prst="rect">
            <a:avLst/>
          </a:prstGeom>
          <a:noFill/>
        </p:spPr>
        <p:txBody>
          <a:bodyPr wrap="square" rtlCol="0">
            <a:spAutoFit/>
          </a:bodyPr>
          <a:lstStyle/>
          <a:p>
            <a:r>
              <a:rPr lang="en-GB" b="1" dirty="0" smtClean="0">
                <a:solidFill>
                  <a:schemeClr val="accent1"/>
                </a:solidFill>
              </a:rPr>
              <a:t>FOR FURTHER INFORMATION:</a:t>
            </a:r>
          </a:p>
          <a:p>
            <a:endParaRPr lang="en-GB" b="1" dirty="0">
              <a:solidFill>
                <a:schemeClr val="accent1"/>
              </a:solidFill>
            </a:endParaRPr>
          </a:p>
          <a:p>
            <a:r>
              <a:rPr lang="en-GB" b="1" dirty="0" smtClean="0">
                <a:solidFill>
                  <a:schemeClr val="accent1"/>
                </a:solidFill>
              </a:rPr>
              <a:t>Coordinate My Care helpdesk   </a:t>
            </a:r>
            <a:r>
              <a:rPr lang="en-GB" dirty="0" smtClean="0">
                <a:solidFill>
                  <a:schemeClr val="accent1"/>
                </a:solidFill>
              </a:rPr>
              <a:t>0207 811 8513</a:t>
            </a:r>
          </a:p>
          <a:p>
            <a:endParaRPr lang="en-GB" dirty="0"/>
          </a:p>
          <a:p>
            <a:r>
              <a:rPr lang="en-GB" b="1" dirty="0" smtClean="0">
                <a:hlinkClick r:id="rId2"/>
              </a:rPr>
              <a:t>www.coordinatemycare.co.uk</a:t>
            </a:r>
            <a:endParaRPr lang="en-GB" b="1" dirty="0" smtClean="0"/>
          </a:p>
          <a:p>
            <a:r>
              <a:rPr lang="en-GB" dirty="0" smtClean="0"/>
              <a:t> </a:t>
            </a:r>
            <a:endParaRPr lang="en-GB" dirty="0"/>
          </a:p>
        </p:txBody>
      </p:sp>
      <p:pic>
        <p:nvPicPr>
          <p:cNvPr id="3" name="Picture 2" descr="C:\Users\rileyj\AppData\Local\Microsoft\Windows\Temporary Internet Files\Content.Outlook\ATG9F210\Image of two peo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829129"/>
            <a:ext cx="3912110" cy="32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594051"/>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l="37885" t="9000" r="49532" b="83920"/>
          <a:stretch>
            <a:fillRect/>
          </a:stretch>
        </p:blipFill>
        <p:spPr bwMode="auto">
          <a:xfrm>
            <a:off x="1936674" y="1430800"/>
            <a:ext cx="1223963"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4098" y="1359240"/>
            <a:ext cx="15557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Related image"/>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10503" y="2372454"/>
            <a:ext cx="1095486" cy="10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Image result for initiate icon"/>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4048" y="3212976"/>
            <a:ext cx="360040" cy="50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mage result for initiate icon"/>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0637" y="3384920"/>
            <a:ext cx="317759" cy="4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Related image"/>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5172" y="2214071"/>
            <a:ext cx="1252705" cy="125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22" descr="Image result for NHS 1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9376" y="1579565"/>
            <a:ext cx="590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26" descr="Contact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9376" y="2852395"/>
            <a:ext cx="630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Left Brace 29"/>
          <p:cNvSpPr/>
          <p:nvPr/>
        </p:nvSpPr>
        <p:spPr>
          <a:xfrm rot="16200000">
            <a:off x="3368330" y="2543240"/>
            <a:ext cx="757238" cy="4005841"/>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solidFill>
                <a:prstClr val="black"/>
              </a:solidFill>
            </a:endParaRPr>
          </a:p>
        </p:txBody>
      </p:sp>
      <p:sp>
        <p:nvSpPr>
          <p:cNvPr id="32" name="Left Brace 31"/>
          <p:cNvSpPr/>
          <p:nvPr/>
        </p:nvSpPr>
        <p:spPr>
          <a:xfrm rot="16200000">
            <a:off x="6255668" y="3767934"/>
            <a:ext cx="757238" cy="1552575"/>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solidFill>
                <a:prstClr val="black"/>
              </a:solidFill>
            </a:endParaRPr>
          </a:p>
        </p:txBody>
      </p:sp>
      <p:sp>
        <p:nvSpPr>
          <p:cNvPr id="82957" name="TextBox 34"/>
          <p:cNvSpPr txBox="1">
            <a:spLocks noChangeArrowheads="1"/>
          </p:cNvSpPr>
          <p:nvPr/>
        </p:nvSpPr>
        <p:spPr bwMode="auto">
          <a:xfrm>
            <a:off x="1682006" y="3627438"/>
            <a:ext cx="1593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1200" b="1" dirty="0">
                <a:solidFill>
                  <a:srgbClr val="7030A0"/>
                </a:solidFill>
                <a:latin typeface="Calibri" pitchFamily="34" charset="0"/>
              </a:rPr>
              <a:t>Patient </a:t>
            </a:r>
            <a:r>
              <a:rPr lang="en-GB" sz="1200" dirty="0">
                <a:solidFill>
                  <a:srgbClr val="7030A0"/>
                </a:solidFill>
                <a:latin typeface="Calibri" pitchFamily="34" charset="0"/>
              </a:rPr>
              <a:t>Initiates, </a:t>
            </a:r>
            <a:r>
              <a:rPr lang="en-GB" sz="1200" dirty="0" smtClean="0">
                <a:solidFill>
                  <a:srgbClr val="7030A0"/>
                </a:solidFill>
                <a:latin typeface="Calibri" pitchFamily="34" charset="0"/>
              </a:rPr>
              <a:t>Edits, Views </a:t>
            </a:r>
            <a:r>
              <a:rPr lang="en-GB" sz="1200" dirty="0">
                <a:solidFill>
                  <a:srgbClr val="7030A0"/>
                </a:solidFill>
                <a:latin typeface="Calibri" pitchFamily="34" charset="0"/>
              </a:rPr>
              <a:t>plans</a:t>
            </a:r>
          </a:p>
        </p:txBody>
      </p:sp>
      <p:sp>
        <p:nvSpPr>
          <p:cNvPr id="37" name="TextBox 36"/>
          <p:cNvSpPr txBox="1">
            <a:spLocks noChangeArrowheads="1"/>
          </p:cNvSpPr>
          <p:nvPr/>
        </p:nvSpPr>
        <p:spPr bwMode="auto">
          <a:xfrm>
            <a:off x="1688257" y="5085184"/>
            <a:ext cx="41798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1600" b="1" dirty="0">
                <a:solidFill>
                  <a:srgbClr val="0070C0"/>
                </a:solidFill>
                <a:latin typeface="Calibri" pitchFamily="34" charset="0"/>
              </a:rPr>
              <a:t>Shared Decision Makers </a:t>
            </a:r>
          </a:p>
        </p:txBody>
      </p:sp>
      <p:sp>
        <p:nvSpPr>
          <p:cNvPr id="82959" name="TextBox 37"/>
          <p:cNvSpPr txBox="1">
            <a:spLocks noChangeArrowheads="1"/>
          </p:cNvSpPr>
          <p:nvPr/>
        </p:nvSpPr>
        <p:spPr bwMode="auto">
          <a:xfrm>
            <a:off x="3746996" y="3687118"/>
            <a:ext cx="168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1200" b="1" dirty="0">
                <a:solidFill>
                  <a:srgbClr val="0070C0"/>
                </a:solidFill>
                <a:latin typeface="Calibri" pitchFamily="34" charset="0"/>
              </a:rPr>
              <a:t>Clinician </a:t>
            </a:r>
            <a:r>
              <a:rPr lang="en-GB" sz="1200" dirty="0">
                <a:solidFill>
                  <a:srgbClr val="0070C0"/>
                </a:solidFill>
                <a:latin typeface="Calibri" pitchFamily="34" charset="0"/>
              </a:rPr>
              <a:t>Adds clinical details + Approves plan</a:t>
            </a:r>
          </a:p>
        </p:txBody>
      </p:sp>
      <p:sp>
        <p:nvSpPr>
          <p:cNvPr id="39" name="TextBox 38"/>
          <p:cNvSpPr txBox="1">
            <a:spLocks noChangeArrowheads="1"/>
          </p:cNvSpPr>
          <p:nvPr/>
        </p:nvSpPr>
        <p:spPr bwMode="auto">
          <a:xfrm>
            <a:off x="5489848" y="5085184"/>
            <a:ext cx="2322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1600" b="1" dirty="0">
                <a:solidFill>
                  <a:srgbClr val="0070C0"/>
                </a:solidFill>
                <a:latin typeface="Calibri" pitchFamily="34" charset="0"/>
              </a:rPr>
              <a:t>Shared Information</a:t>
            </a:r>
          </a:p>
        </p:txBody>
      </p:sp>
      <p:pic>
        <p:nvPicPr>
          <p:cNvPr id="82961" name="Picture 2" descr="Image result for image hospit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0956">
            <a:off x="6442446" y="3498515"/>
            <a:ext cx="692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2" name="AutoShape 4" descr="Related imag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endParaRPr>
          </a:p>
        </p:txBody>
      </p:sp>
      <p:pic>
        <p:nvPicPr>
          <p:cNvPr id="82963" name="Picture 6"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7249" y="2250919"/>
            <a:ext cx="8540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7" name="TextBox 2"/>
          <p:cNvSpPr txBox="1">
            <a:spLocks noChangeArrowheads="1"/>
          </p:cNvSpPr>
          <p:nvPr/>
        </p:nvSpPr>
        <p:spPr bwMode="auto">
          <a:xfrm>
            <a:off x="7812359" y="2183052"/>
            <a:ext cx="1187641"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ts val="600"/>
              </a:spcBef>
              <a:spcAft>
                <a:spcPct val="0"/>
              </a:spcAft>
            </a:pPr>
            <a:r>
              <a:rPr lang="en-GB" sz="1200" b="1" dirty="0">
                <a:solidFill>
                  <a:srgbClr val="0070C0"/>
                </a:solidFill>
                <a:latin typeface="Calibri" pitchFamily="34" charset="0"/>
              </a:rPr>
              <a:t>Right </a:t>
            </a:r>
            <a:r>
              <a:rPr lang="en-GB" sz="1200" b="1" dirty="0" smtClean="0">
                <a:solidFill>
                  <a:srgbClr val="0070C0"/>
                </a:solidFill>
                <a:latin typeface="Calibri" pitchFamily="34" charset="0"/>
              </a:rPr>
              <a:t>Outcome:</a:t>
            </a:r>
          </a:p>
          <a:p>
            <a:pPr marL="285750" indent="-285750" eaLnBrk="1" fontAlgn="base" hangingPunct="1">
              <a:spcBef>
                <a:spcPts val="600"/>
              </a:spcBef>
              <a:spcAft>
                <a:spcPct val="0"/>
              </a:spcAft>
              <a:buFont typeface="Arial" pitchFamily="34" charset="0"/>
              <a:buChar char="•"/>
            </a:pPr>
            <a:r>
              <a:rPr lang="en-GB" sz="1200" b="1" dirty="0" smtClean="0">
                <a:solidFill>
                  <a:srgbClr val="0070C0"/>
                </a:solidFill>
                <a:latin typeface="Calibri" pitchFamily="34" charset="0"/>
              </a:rPr>
              <a:t>Right </a:t>
            </a:r>
            <a:r>
              <a:rPr lang="en-GB" sz="1200" b="1" dirty="0">
                <a:solidFill>
                  <a:srgbClr val="0070C0"/>
                </a:solidFill>
                <a:latin typeface="Calibri" pitchFamily="34" charset="0"/>
              </a:rPr>
              <a:t>care </a:t>
            </a:r>
          </a:p>
          <a:p>
            <a:pPr marL="285750" indent="-285750" eaLnBrk="1" fontAlgn="base" hangingPunct="1">
              <a:spcBef>
                <a:spcPts val="600"/>
              </a:spcBef>
              <a:spcAft>
                <a:spcPct val="0"/>
              </a:spcAft>
              <a:buFont typeface="Arial" pitchFamily="34" charset="0"/>
              <a:buChar char="•"/>
            </a:pPr>
            <a:r>
              <a:rPr lang="en-GB" sz="1200" b="1" dirty="0" smtClean="0">
                <a:solidFill>
                  <a:srgbClr val="0070C0"/>
                </a:solidFill>
                <a:latin typeface="Calibri" pitchFamily="34" charset="0"/>
              </a:rPr>
              <a:t>Right </a:t>
            </a:r>
            <a:r>
              <a:rPr lang="en-GB" sz="1200" b="1" dirty="0">
                <a:solidFill>
                  <a:srgbClr val="0070C0"/>
                </a:solidFill>
                <a:latin typeface="Calibri" pitchFamily="34" charset="0"/>
              </a:rPr>
              <a:t>team</a:t>
            </a:r>
          </a:p>
          <a:p>
            <a:pPr marL="285750" indent="-285750" eaLnBrk="1" fontAlgn="base" hangingPunct="1">
              <a:spcBef>
                <a:spcPts val="600"/>
              </a:spcBef>
              <a:spcAft>
                <a:spcPct val="0"/>
              </a:spcAft>
              <a:buFont typeface="Arial" pitchFamily="34" charset="0"/>
              <a:buChar char="•"/>
            </a:pPr>
            <a:r>
              <a:rPr lang="en-GB" sz="1200" b="1" dirty="0" smtClean="0">
                <a:solidFill>
                  <a:srgbClr val="0070C0"/>
                </a:solidFill>
                <a:latin typeface="Calibri" pitchFamily="34" charset="0"/>
              </a:rPr>
              <a:t>Right </a:t>
            </a:r>
            <a:r>
              <a:rPr lang="en-GB" sz="1200" b="1" dirty="0">
                <a:solidFill>
                  <a:srgbClr val="0070C0"/>
                </a:solidFill>
                <a:latin typeface="Calibri" pitchFamily="34" charset="0"/>
              </a:rPr>
              <a:t>place </a:t>
            </a:r>
            <a:endParaRPr lang="en-GB" sz="1200" b="1" dirty="0" smtClean="0">
              <a:solidFill>
                <a:srgbClr val="0070C0"/>
              </a:solidFill>
              <a:latin typeface="Calibri" pitchFamily="34" charset="0"/>
            </a:endParaRPr>
          </a:p>
          <a:p>
            <a:pPr marL="285750" indent="-285750" eaLnBrk="1" fontAlgn="base" hangingPunct="1">
              <a:spcBef>
                <a:spcPts val="600"/>
              </a:spcBef>
              <a:spcAft>
                <a:spcPct val="0"/>
              </a:spcAft>
              <a:buFont typeface="Arial" pitchFamily="34" charset="0"/>
              <a:buChar char="•"/>
            </a:pPr>
            <a:r>
              <a:rPr lang="en-GB" sz="1200" b="1" dirty="0" smtClean="0">
                <a:solidFill>
                  <a:srgbClr val="0070C0"/>
                </a:solidFill>
                <a:latin typeface="Calibri" pitchFamily="34" charset="0"/>
              </a:rPr>
              <a:t>Right costs</a:t>
            </a:r>
            <a:endParaRPr lang="en-GB" sz="1200" b="1" dirty="0">
              <a:solidFill>
                <a:srgbClr val="0070C0"/>
              </a:solidFill>
              <a:latin typeface="Calibri" pitchFamily="34" charset="0"/>
            </a:endParaRPr>
          </a:p>
          <a:p>
            <a:pPr eaLnBrk="1" fontAlgn="base" hangingPunct="1">
              <a:spcBef>
                <a:spcPts val="600"/>
              </a:spcBef>
              <a:spcAft>
                <a:spcPct val="0"/>
              </a:spcAft>
            </a:pPr>
            <a:r>
              <a:rPr lang="en-GB" sz="1600" b="1" dirty="0" smtClean="0">
                <a:solidFill>
                  <a:srgbClr val="0070C0"/>
                </a:solidFill>
                <a:latin typeface="Calibri" pitchFamily="34" charset="0"/>
              </a:rPr>
              <a:t>  </a:t>
            </a:r>
            <a:endParaRPr lang="en-GB" sz="1600" b="1" dirty="0">
              <a:solidFill>
                <a:srgbClr val="0070C0"/>
              </a:solidFill>
              <a:latin typeface="Calibri" pitchFamily="34" charset="0"/>
            </a:endParaRPr>
          </a:p>
        </p:txBody>
      </p:sp>
      <p:sp>
        <p:nvSpPr>
          <p:cNvPr id="82969" name="TextBox 10"/>
          <p:cNvSpPr txBox="1">
            <a:spLocks noChangeArrowheads="1"/>
          </p:cNvSpPr>
          <p:nvPr/>
        </p:nvSpPr>
        <p:spPr bwMode="auto">
          <a:xfrm>
            <a:off x="7637710" y="5085184"/>
            <a:ext cx="1974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1600" b="1" dirty="0">
                <a:solidFill>
                  <a:srgbClr val="0070C0"/>
                </a:solidFill>
                <a:latin typeface="Calibri"/>
              </a:rPr>
              <a:t>Shared Benefits</a:t>
            </a:r>
          </a:p>
        </p:txBody>
      </p:sp>
      <p:sp>
        <p:nvSpPr>
          <p:cNvPr id="3" name="AutoShape 4" descr="Image result for health economy"/>
          <p:cNvSpPr>
            <a:spLocks noChangeAspect="1" noChangeArrowheads="1"/>
          </p:cNvSpPr>
          <p:nvPr/>
        </p:nvSpPr>
        <p:spPr bwMode="auto">
          <a:xfrm>
            <a:off x="307975" y="795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 name="AutoShape 6" descr="Image result for health economy"/>
          <p:cNvSpPr>
            <a:spLocks noChangeAspect="1" noChangeArrowheads="1"/>
          </p:cNvSpPr>
          <p:nvPr/>
        </p:nvSpPr>
        <p:spPr bwMode="auto">
          <a:xfrm>
            <a:off x="460375" y="1603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8" descr="Image result for health economy"/>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33" name="Picture 2" descr="C:\Users\bowdeng\AppData\Local\Microsoft\Windows\Temporary Internet Files\Content.Outlook\Z6YWRW6V\Coordinate My Care UCP RG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40565" y="15"/>
            <a:ext cx="899592" cy="411169"/>
          </a:xfrm>
          <a:prstGeom prst="rect">
            <a:avLst/>
          </a:prstGeom>
          <a:noFill/>
          <a:extLst>
            <a:ext uri="{909E8E84-426E-40DD-AFC4-6F175D3DCCD1}">
              <a14:hiddenFill xmlns:a14="http://schemas.microsoft.com/office/drawing/2010/main">
                <a:solidFill>
                  <a:srgbClr val="FFFFFF"/>
                </a:solidFill>
              </a14:hiddenFill>
            </a:ext>
          </a:extLst>
        </p:spPr>
      </p:pic>
      <p:sp>
        <p:nvSpPr>
          <p:cNvPr id="35" name="Right Arrow 34"/>
          <p:cNvSpPr/>
          <p:nvPr/>
        </p:nvSpPr>
        <p:spPr>
          <a:xfrm>
            <a:off x="3429238" y="2523969"/>
            <a:ext cx="635515" cy="584001"/>
          </a:xfrm>
          <a:prstGeom prst="rightArrow">
            <a:avLst/>
          </a:prstGeom>
          <a:solidFill>
            <a:schemeClr val="accent2">
              <a:lumMod val="40000"/>
              <a:lumOff val="60000"/>
              <a:alpha val="25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prstClr val="white"/>
              </a:solidFill>
            </a:endParaRPr>
          </a:p>
        </p:txBody>
      </p:sp>
      <p:sp>
        <p:nvSpPr>
          <p:cNvPr id="31" name="Left Brace 30"/>
          <p:cNvSpPr/>
          <p:nvPr/>
        </p:nvSpPr>
        <p:spPr>
          <a:xfrm rot="16200000">
            <a:off x="7975851" y="3725642"/>
            <a:ext cx="757238" cy="1552575"/>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solidFill>
                <a:prstClr val="black"/>
              </a:solidFill>
            </a:endParaRPr>
          </a:p>
        </p:txBody>
      </p:sp>
      <p:sp>
        <p:nvSpPr>
          <p:cNvPr id="2" name="TextBox 1"/>
          <p:cNvSpPr txBox="1"/>
          <p:nvPr/>
        </p:nvSpPr>
        <p:spPr>
          <a:xfrm>
            <a:off x="0" y="5085184"/>
            <a:ext cx="1619672" cy="907941"/>
          </a:xfrm>
          <a:prstGeom prst="rect">
            <a:avLst/>
          </a:prstGeom>
          <a:noFill/>
        </p:spPr>
        <p:txBody>
          <a:bodyPr wrap="square" rtlCol="0">
            <a:spAutoFit/>
          </a:bodyPr>
          <a:lstStyle/>
          <a:p>
            <a:r>
              <a:rPr lang="en-GB" sz="2000" b="1" dirty="0" smtClean="0">
                <a:solidFill>
                  <a:srgbClr val="0070C0"/>
                </a:solidFill>
              </a:rPr>
              <a:t>Identification</a:t>
            </a:r>
          </a:p>
          <a:p>
            <a:r>
              <a:rPr lang="en-GB" sz="1100" dirty="0" smtClean="0">
                <a:solidFill>
                  <a:srgbClr val="0070C0"/>
                </a:solidFill>
              </a:rPr>
              <a:t>Prospective through AI, MDTs or individual selection</a:t>
            </a:r>
            <a:endParaRPr lang="en-GB" sz="1100" dirty="0">
              <a:solidFill>
                <a:srgbClr val="0070C0"/>
              </a:solidFill>
            </a:endParaRPr>
          </a:p>
        </p:txBody>
      </p:sp>
      <p:sp>
        <p:nvSpPr>
          <p:cNvPr id="36" name="Left Brace 35"/>
          <p:cNvSpPr/>
          <p:nvPr/>
        </p:nvSpPr>
        <p:spPr>
          <a:xfrm rot="16200000">
            <a:off x="520974" y="3807619"/>
            <a:ext cx="757238" cy="1440161"/>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solidFill>
                <a:prstClr val="black"/>
              </a:solidFill>
            </a:endParaRPr>
          </a:p>
        </p:txBody>
      </p:sp>
      <p:sp>
        <p:nvSpPr>
          <p:cNvPr id="10" name="TextBox 9"/>
          <p:cNvSpPr txBox="1"/>
          <p:nvPr/>
        </p:nvSpPr>
        <p:spPr>
          <a:xfrm>
            <a:off x="179512" y="2202453"/>
            <a:ext cx="1015888" cy="1492716"/>
          </a:xfrm>
          <a:prstGeom prst="rect">
            <a:avLst/>
          </a:prstGeom>
          <a:noFill/>
        </p:spPr>
        <p:txBody>
          <a:bodyPr wrap="square" rtlCol="0">
            <a:spAutoFit/>
          </a:bodyPr>
          <a:lstStyle/>
          <a:p>
            <a:pPr fontAlgn="base">
              <a:spcBef>
                <a:spcPts val="600"/>
              </a:spcBef>
              <a:spcAft>
                <a:spcPct val="0"/>
              </a:spcAft>
            </a:pPr>
            <a:r>
              <a:rPr lang="en-GB" sz="1300" b="1" dirty="0">
                <a:solidFill>
                  <a:srgbClr val="0070C0"/>
                </a:solidFill>
                <a:latin typeface="Calibri" pitchFamily="34" charset="0"/>
              </a:rPr>
              <a:t>GP </a:t>
            </a:r>
            <a:r>
              <a:rPr lang="en-GB" sz="1300" b="1" dirty="0" smtClean="0">
                <a:solidFill>
                  <a:srgbClr val="0070C0"/>
                </a:solidFill>
                <a:latin typeface="Calibri" pitchFamily="34" charset="0"/>
              </a:rPr>
              <a:t>identifies appropriate </a:t>
            </a:r>
            <a:r>
              <a:rPr lang="en-GB" sz="1300" b="1" dirty="0">
                <a:solidFill>
                  <a:srgbClr val="0070C0"/>
                </a:solidFill>
                <a:latin typeface="Calibri" pitchFamily="34" charset="0"/>
              </a:rPr>
              <a:t>patients and send letter or email</a:t>
            </a:r>
          </a:p>
        </p:txBody>
      </p:sp>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5299" y="2628399"/>
            <a:ext cx="63341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32757" y="2504125"/>
            <a:ext cx="63341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78947" y="2547529"/>
            <a:ext cx="63341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812360" y="2190311"/>
            <a:ext cx="1187641" cy="149680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41" name="TextBox 40"/>
          <p:cNvSpPr txBox="1"/>
          <p:nvPr/>
        </p:nvSpPr>
        <p:spPr>
          <a:xfrm>
            <a:off x="307975" y="329537"/>
            <a:ext cx="4120009" cy="584775"/>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srgbClr val="0091C9"/>
                </a:solidFill>
                <a:effectLst/>
                <a:uLnTx/>
                <a:uFillTx/>
                <a:latin typeface="Calibri"/>
                <a:ea typeface="MS PGothic"/>
              </a:rPr>
              <a:t>How myCMC works</a:t>
            </a:r>
            <a:endParaRPr kumimoji="0" lang="en-GB" sz="3200" b="0" i="0" u="none" strike="noStrike" kern="0" cap="none" spc="0" normalizeH="0" baseline="0" noProof="0" dirty="0">
              <a:ln>
                <a:noFill/>
              </a:ln>
              <a:solidFill>
                <a:srgbClr val="0091C9"/>
              </a:solidFill>
              <a:effectLst/>
              <a:uLnTx/>
              <a:uFillTx/>
              <a:latin typeface="Calibri"/>
              <a:ea typeface="MS PGothic"/>
            </a:endParaRPr>
          </a:p>
        </p:txBody>
      </p:sp>
      <p:sp>
        <p:nvSpPr>
          <p:cNvPr id="42" name="Rectangle 41"/>
          <p:cNvSpPr/>
          <p:nvPr/>
        </p:nvSpPr>
        <p:spPr>
          <a:xfrm>
            <a:off x="107504" y="2202620"/>
            <a:ext cx="1187641" cy="15179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Tree>
    <p:extLst>
      <p:ext uri="{BB962C8B-B14F-4D97-AF65-F5344CB8AC3E}">
        <p14:creationId xmlns:p14="http://schemas.microsoft.com/office/powerpoint/2010/main" val="358761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7" grpId="0"/>
      <p:bldP spid="39" grpId="0"/>
      <p:bldP spid="31"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596" y="460697"/>
            <a:ext cx="7344816"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solidFill>
                  <a:schemeClr val="tx2"/>
                </a:solidFill>
              </a:rPr>
              <a:t>Practice </a:t>
            </a:r>
            <a:r>
              <a:rPr lang="en-GB" b="1" dirty="0" smtClean="0">
                <a:solidFill>
                  <a:schemeClr val="tx2"/>
                </a:solidFill>
              </a:rPr>
              <a:t>IDENTIFIES</a:t>
            </a:r>
            <a:r>
              <a:rPr lang="en-GB" dirty="0" smtClean="0">
                <a:solidFill>
                  <a:schemeClr val="tx2"/>
                </a:solidFill>
              </a:rPr>
              <a:t> patients and sends a </a:t>
            </a:r>
            <a:r>
              <a:rPr lang="en-GB" b="1" dirty="0" smtClean="0">
                <a:solidFill>
                  <a:schemeClr val="tx2"/>
                </a:solidFill>
              </a:rPr>
              <a:t>LETTER</a:t>
            </a:r>
            <a:r>
              <a:rPr lang="en-GB" dirty="0" smtClean="0">
                <a:solidFill>
                  <a:schemeClr val="tx2"/>
                </a:solidFill>
              </a:rPr>
              <a:t> or </a:t>
            </a:r>
            <a:r>
              <a:rPr lang="en-GB" b="1" dirty="0" smtClean="0">
                <a:solidFill>
                  <a:schemeClr val="tx2"/>
                </a:solidFill>
              </a:rPr>
              <a:t>EMAIL</a:t>
            </a:r>
            <a:r>
              <a:rPr lang="en-GB" dirty="0" smtClean="0">
                <a:solidFill>
                  <a:schemeClr val="tx2"/>
                </a:solidFill>
              </a:rPr>
              <a:t> to patients; frail, end of life care, heart failure, COPD……</a:t>
            </a:r>
            <a:endParaRPr lang="en-GB" dirty="0">
              <a:solidFill>
                <a:schemeClr val="tx2"/>
              </a:solidFill>
            </a:endParaRPr>
          </a:p>
        </p:txBody>
      </p:sp>
      <p:sp>
        <p:nvSpPr>
          <p:cNvPr id="4" name="Rectangle 3"/>
          <p:cNvSpPr/>
          <p:nvPr/>
        </p:nvSpPr>
        <p:spPr>
          <a:xfrm>
            <a:off x="1331640" y="1124744"/>
            <a:ext cx="6408712" cy="551509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B0F0"/>
              </a:solidFill>
            </a:endParaRPr>
          </a:p>
        </p:txBody>
      </p:sp>
      <p:sp>
        <p:nvSpPr>
          <p:cNvPr id="5" name="TextBox 4"/>
          <p:cNvSpPr txBox="1"/>
          <p:nvPr/>
        </p:nvSpPr>
        <p:spPr>
          <a:xfrm>
            <a:off x="35496" y="116632"/>
            <a:ext cx="936104" cy="430887"/>
          </a:xfrm>
          <a:prstGeom prst="rect">
            <a:avLst/>
          </a:prstGeom>
          <a:noFill/>
          <a:ln w="28575">
            <a:noFill/>
          </a:ln>
        </p:spPr>
        <p:txBody>
          <a:bodyPr wrap="square" rtlCol="0">
            <a:spAutoFit/>
          </a:bodyPr>
          <a:lstStyle/>
          <a:p>
            <a:r>
              <a:rPr lang="en-GB" sz="2200" b="1" dirty="0" smtClean="0">
                <a:solidFill>
                  <a:schemeClr val="accent1"/>
                </a:solidFill>
              </a:rPr>
              <a:t>Step 1</a:t>
            </a:r>
            <a:endParaRPr lang="en-GB" sz="2200" b="1" dirty="0">
              <a:solidFill>
                <a:schemeClr val="accent1"/>
              </a:solidFill>
            </a:endParaRPr>
          </a:p>
        </p:txBody>
      </p:sp>
      <p:pic>
        <p:nvPicPr>
          <p:cNvPr id="2052" name="Picture 4" descr="C:\Users\rileyj\AppData\Local\Microsoft\Windows\Temporary Internet Files\Content.Outlook\ATG9F210\IMG_79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851515"/>
            <a:ext cx="994558" cy="144016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03648" y="1268760"/>
            <a:ext cx="6133068" cy="5274587"/>
            <a:chOff x="1403648" y="1142389"/>
            <a:chExt cx="6133068" cy="5274587"/>
          </a:xfrm>
        </p:grpSpPr>
        <p:sp>
          <p:nvSpPr>
            <p:cNvPr id="3" name="TextBox 2"/>
            <p:cNvSpPr txBox="1"/>
            <p:nvPr/>
          </p:nvSpPr>
          <p:spPr>
            <a:xfrm>
              <a:off x="1403648" y="1142389"/>
              <a:ext cx="6133068" cy="4662815"/>
            </a:xfrm>
            <a:prstGeom prst="rect">
              <a:avLst/>
            </a:prstGeom>
            <a:noFill/>
          </p:spPr>
          <p:txBody>
            <a:bodyPr wrap="square" rtlCol="0">
              <a:spAutoFit/>
            </a:bodyPr>
            <a:lstStyle/>
            <a:p>
              <a:r>
                <a:rPr lang="en-GB" sz="1100" dirty="0" smtClean="0">
                  <a:latin typeface="Calibri" pitchFamily="34" charset="0"/>
                </a:rPr>
                <a:t>				PRACTICE ADDRESS</a:t>
              </a:r>
            </a:p>
            <a:p>
              <a:r>
                <a:rPr lang="en-GB" sz="1100" dirty="0">
                  <a:latin typeface="Calibri" pitchFamily="34" charset="0"/>
                </a:rPr>
                <a:t>	</a:t>
              </a:r>
              <a:r>
                <a:rPr lang="en-GB" sz="1100" dirty="0" smtClean="0">
                  <a:latin typeface="Calibri" pitchFamily="34" charset="0"/>
                </a:rPr>
                <a:t>			date</a:t>
              </a:r>
            </a:p>
            <a:p>
              <a:r>
                <a:rPr lang="en-GB" sz="1100" dirty="0" smtClean="0">
                  <a:latin typeface="Calibri" pitchFamily="34" charset="0"/>
                </a:rPr>
                <a:t>Dear XXX</a:t>
              </a:r>
            </a:p>
            <a:p>
              <a:endParaRPr lang="en-GB" sz="1100" dirty="0">
                <a:latin typeface="Calibri" pitchFamily="34" charset="0"/>
              </a:endParaRPr>
            </a:p>
            <a:p>
              <a:r>
                <a:rPr lang="en-GB" sz="1100" dirty="0" smtClean="0">
                  <a:latin typeface="Calibri" pitchFamily="34" charset="0"/>
                </a:rPr>
                <a:t>You have been identified by your GP as someone who might benefit from having an Urgent Care Plan.  This is a plan where you express your personal wishes about your care, you tell us who to contact in an emergency and you help the urgent care services to know about you.  </a:t>
              </a:r>
            </a:p>
            <a:p>
              <a:endParaRPr lang="en-GB" sz="1100" dirty="0">
                <a:latin typeface="Calibri" pitchFamily="34" charset="0"/>
              </a:endParaRPr>
            </a:p>
            <a:p>
              <a:r>
                <a:rPr lang="en-GB" sz="1100" dirty="0" smtClean="0">
                  <a:latin typeface="Calibri" pitchFamily="34" charset="0"/>
                </a:rPr>
                <a:t>If you are interested in starting a plan, please go on line to </a:t>
              </a:r>
              <a:r>
                <a:rPr lang="en-GB" sz="1100" dirty="0" smtClean="0">
                  <a:latin typeface="Calibri" pitchFamily="34" charset="0"/>
                  <a:hlinkClick r:id="rId3"/>
                </a:rPr>
                <a:t>www.mycmc.online</a:t>
              </a:r>
              <a:r>
                <a:rPr lang="en-GB" sz="1100" dirty="0" smtClean="0">
                  <a:latin typeface="Calibri" pitchFamily="34" charset="0"/>
                </a:rPr>
                <a:t> and start your questionnaire.  Once you have completed it, press the submit button and your plan will come to the GP surgery.  Then make </a:t>
              </a:r>
              <a:r>
                <a:rPr lang="en-GB" sz="1100" dirty="0" smtClean="0">
                  <a:latin typeface="Calibri" pitchFamily="34" charset="0"/>
                </a:rPr>
                <a:t>a telephone appointment </a:t>
              </a:r>
              <a:r>
                <a:rPr lang="en-GB" sz="1100" dirty="0" smtClean="0">
                  <a:latin typeface="Calibri" pitchFamily="34" charset="0"/>
                </a:rPr>
                <a:t>with your GP and we will complete your plan by adding your diagnosis,  medications you take and what to do in an emergency.  Your plan is then approved and it is called a Coordinate My Care (CMC) plan .  Your CMC plan is immediately available for all the urgent care services to see when they need to.  This includes 111, the out of hours GPs, the ambulance service and the Emergency Departments across London.  </a:t>
              </a:r>
            </a:p>
            <a:p>
              <a:endParaRPr lang="en-GB" sz="1100" dirty="0">
                <a:latin typeface="Calibri" pitchFamily="34" charset="0"/>
              </a:endParaRPr>
            </a:p>
            <a:p>
              <a:r>
                <a:rPr lang="en-GB" sz="1100" dirty="0" smtClean="0">
                  <a:latin typeface="Calibri" pitchFamily="34" charset="0"/>
                </a:rPr>
                <a:t>CMC is what it says on the tin – it coordinates the care around you.</a:t>
              </a:r>
            </a:p>
            <a:p>
              <a:endParaRPr lang="en-GB" sz="1100" dirty="0">
                <a:latin typeface="Calibri" pitchFamily="34" charset="0"/>
              </a:endParaRPr>
            </a:p>
            <a:p>
              <a:r>
                <a:rPr lang="en-GB" sz="1100" dirty="0" smtClean="0">
                  <a:latin typeface="Calibri" pitchFamily="34" charset="0"/>
                </a:rPr>
                <a:t>You may like to print off the leaflet attached so you can read through it and discuss it with your family before you get started. </a:t>
              </a:r>
              <a:r>
                <a:rPr lang="en-GB" sz="1100" dirty="0">
                  <a:latin typeface="Calibri" pitchFamily="34" charset="0"/>
                  <a:hlinkClick r:id="rId4"/>
                </a:rPr>
                <a:t>https://</a:t>
              </a:r>
              <a:r>
                <a:rPr lang="en-GB" sz="1100" dirty="0" smtClean="0">
                  <a:latin typeface="Calibri" pitchFamily="34" charset="0"/>
                  <a:hlinkClick r:id="rId4"/>
                </a:rPr>
                <a:t>www.coordinatemycare.co.uk/wp-content/uploads/2019/11/CMC_Patient_Flyer_Artwork_v11.pdf</a:t>
              </a:r>
              <a:r>
                <a:rPr lang="en-GB" sz="1100" dirty="0" smtClean="0">
                  <a:latin typeface="Calibri" pitchFamily="34" charset="0"/>
                </a:rPr>
                <a:t> </a:t>
              </a:r>
            </a:p>
            <a:p>
              <a:endParaRPr lang="en-GB" sz="1100" dirty="0">
                <a:latin typeface="Calibri" pitchFamily="34" charset="0"/>
              </a:endParaRPr>
            </a:p>
            <a:p>
              <a:endParaRPr lang="en-GB" sz="1100" dirty="0" smtClean="0">
                <a:latin typeface="Calibri" pitchFamily="34" charset="0"/>
              </a:endParaRPr>
            </a:p>
            <a:p>
              <a:endParaRPr lang="en-GB" sz="1100" dirty="0">
                <a:latin typeface="Calibri" pitchFamily="34" charset="0"/>
              </a:endParaRPr>
            </a:p>
            <a:p>
              <a:endParaRPr lang="en-GB" sz="1100" dirty="0" smtClean="0">
                <a:latin typeface="Calibri" pitchFamily="34" charset="0"/>
              </a:endParaRPr>
            </a:p>
            <a:p>
              <a:endParaRPr lang="en-GB" sz="1100" dirty="0" smtClean="0">
                <a:latin typeface="Calibri" pitchFamily="34" charset="0"/>
              </a:endParaRPr>
            </a:p>
            <a:p>
              <a:endParaRPr lang="en-GB" sz="1100" dirty="0" smtClean="0">
                <a:latin typeface="Calibri" pitchFamily="34" charset="0"/>
              </a:endParaRPr>
            </a:p>
          </p:txBody>
        </p:sp>
        <p:sp>
          <p:nvSpPr>
            <p:cNvPr id="8" name="TextBox 7"/>
            <p:cNvSpPr txBox="1"/>
            <p:nvPr/>
          </p:nvSpPr>
          <p:spPr>
            <a:xfrm>
              <a:off x="1403648" y="5462869"/>
              <a:ext cx="4536504" cy="954107"/>
            </a:xfrm>
            <a:prstGeom prst="rect">
              <a:avLst/>
            </a:prstGeom>
            <a:noFill/>
          </p:spPr>
          <p:txBody>
            <a:bodyPr wrap="square" rtlCol="0">
              <a:spAutoFit/>
            </a:bodyPr>
            <a:lstStyle/>
            <a:p>
              <a:r>
                <a:rPr lang="en-GB" sz="1100" dirty="0">
                  <a:solidFill>
                    <a:schemeClr val="accent4"/>
                  </a:solidFill>
                  <a:latin typeface="Calibri" pitchFamily="34" charset="0"/>
                </a:rPr>
                <a:t>At times when the surgery is closed, if you need help and you call 111, 999 or the out of hours GP services they will all be able to access your CMC plan and know how to help you in an emergency.  </a:t>
              </a:r>
            </a:p>
            <a:p>
              <a:r>
                <a:rPr lang="en-GB" sz="1100" dirty="0">
                  <a:solidFill>
                    <a:schemeClr val="accent4"/>
                  </a:solidFill>
                  <a:latin typeface="Calibri" pitchFamily="34" charset="0"/>
                </a:rPr>
                <a:t>If you have any queries please do not hesitate to call the surgery.</a:t>
              </a:r>
            </a:p>
            <a:p>
              <a:endParaRPr lang="en-GB" sz="1200" dirty="0">
                <a:latin typeface="Calibri" pitchFamily="34" charset="0"/>
              </a:endParaRPr>
            </a:p>
          </p:txBody>
        </p:sp>
      </p:grpSp>
      <p:sp>
        <p:nvSpPr>
          <p:cNvPr id="6" name="Rectangle 5"/>
          <p:cNvSpPr/>
          <p:nvPr/>
        </p:nvSpPr>
        <p:spPr>
          <a:xfrm>
            <a:off x="1403648" y="4869160"/>
            <a:ext cx="4950296" cy="600164"/>
          </a:xfrm>
          <a:prstGeom prst="rect">
            <a:avLst/>
          </a:prstGeom>
        </p:spPr>
        <p:txBody>
          <a:bodyPr wrap="square">
            <a:spAutoFit/>
          </a:bodyPr>
          <a:lstStyle/>
          <a:p>
            <a:r>
              <a:rPr lang="en-GB" sz="1100" dirty="0">
                <a:ea typeface="Calibri"/>
                <a:cs typeface="Times New Roman"/>
              </a:rPr>
              <a:t>For more information about Coordinate My Care you can access a step-by-step guide on our website at coordinatemycare.co.uk. Click on the </a:t>
            </a:r>
            <a:r>
              <a:rPr lang="en-GB" sz="1100" dirty="0" err="1">
                <a:ea typeface="Calibri"/>
                <a:cs typeface="Times New Roman"/>
              </a:rPr>
              <a:t>myCMC</a:t>
            </a:r>
            <a:r>
              <a:rPr lang="en-GB" sz="1100" dirty="0">
                <a:ea typeface="Calibri"/>
                <a:cs typeface="Times New Roman"/>
              </a:rPr>
              <a:t> tab and then look for the purple button which reads ‘View step-by-step guide’.</a:t>
            </a:r>
            <a:endParaRPr lang="en-GB" sz="1100" dirty="0"/>
          </a:p>
        </p:txBody>
      </p:sp>
    </p:spTree>
    <p:extLst>
      <p:ext uri="{BB962C8B-B14F-4D97-AF65-F5344CB8AC3E}">
        <p14:creationId xmlns:p14="http://schemas.microsoft.com/office/powerpoint/2010/main" val="2540673435"/>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l="37885" t="9000" r="49532" b="83920"/>
          <a:stretch>
            <a:fillRect/>
          </a:stretch>
        </p:blipFill>
        <p:spPr bwMode="auto">
          <a:xfrm>
            <a:off x="530234" y="1408113"/>
            <a:ext cx="1223963"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0" descr="Related image"/>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579" y="2043617"/>
            <a:ext cx="149383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mage result for initiate icon"/>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78387" y="3089758"/>
            <a:ext cx="6731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7" name="TextBox 34"/>
          <p:cNvSpPr txBox="1">
            <a:spLocks noChangeArrowheads="1"/>
          </p:cNvSpPr>
          <p:nvPr/>
        </p:nvSpPr>
        <p:spPr bwMode="auto">
          <a:xfrm>
            <a:off x="328614" y="3627438"/>
            <a:ext cx="1593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1200" b="1" dirty="0">
                <a:solidFill>
                  <a:srgbClr val="7030A0"/>
                </a:solidFill>
                <a:latin typeface="Calibri" pitchFamily="34" charset="0"/>
              </a:rPr>
              <a:t>Patient </a:t>
            </a:r>
            <a:r>
              <a:rPr lang="en-GB" sz="1200" dirty="0" smtClean="0">
                <a:solidFill>
                  <a:srgbClr val="7030A0"/>
                </a:solidFill>
                <a:latin typeface="Calibri" pitchFamily="34" charset="0"/>
              </a:rPr>
              <a:t>goes online to</a:t>
            </a:r>
          </a:p>
          <a:p>
            <a:pPr eaLnBrk="1" fontAlgn="base" hangingPunct="1">
              <a:spcBef>
                <a:spcPct val="0"/>
              </a:spcBef>
              <a:spcAft>
                <a:spcPct val="0"/>
              </a:spcAft>
            </a:pPr>
            <a:r>
              <a:rPr lang="en-GB" sz="1200" dirty="0" smtClean="0">
                <a:solidFill>
                  <a:srgbClr val="7030A0"/>
                </a:solidFill>
                <a:latin typeface="Calibri" pitchFamily="34" charset="0"/>
              </a:rPr>
              <a:t>www.mycmc.online</a:t>
            </a:r>
            <a:endParaRPr lang="en-GB" sz="1200" dirty="0">
              <a:solidFill>
                <a:srgbClr val="7030A0"/>
              </a:solidFill>
              <a:latin typeface="Calibri" pitchFamily="34" charset="0"/>
            </a:endParaRPr>
          </a:p>
        </p:txBody>
      </p:sp>
      <p:pic>
        <p:nvPicPr>
          <p:cNvPr id="33" name="Picture 2" descr="C:\Users\bowdeng\AppData\Local\Microsoft\Windows\Temporary Internet Files\Content.Outlook\Z6YWRW6V\Coordinate My Care UCP 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0565" y="0"/>
            <a:ext cx="899592" cy="4111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2044140"/>
            <a:ext cx="6410852" cy="392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a:xfrm>
            <a:off x="2752837" y="4348396"/>
            <a:ext cx="1800200" cy="432048"/>
          </a:xfrm>
          <a:prstGeom prst="rightArrow">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935596" y="460697"/>
            <a:ext cx="3132348" cy="461665"/>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0091C9"/>
                </a:solidFill>
                <a:effectLst/>
                <a:uLnTx/>
                <a:uFillTx/>
                <a:latin typeface="Calibri"/>
                <a:ea typeface="MS PGothic"/>
              </a:rPr>
              <a:t>Patient goes online</a:t>
            </a:r>
            <a:endParaRPr kumimoji="0" lang="en-GB" sz="2400" b="0" i="0" u="none" strike="noStrike" kern="0" cap="none" spc="0" normalizeH="0" baseline="0" noProof="0" dirty="0">
              <a:ln>
                <a:noFill/>
              </a:ln>
              <a:solidFill>
                <a:srgbClr val="0091C9"/>
              </a:solidFill>
              <a:effectLst/>
              <a:uLnTx/>
              <a:uFillTx/>
              <a:latin typeface="Calibri"/>
              <a:ea typeface="MS PGothic"/>
            </a:endParaRPr>
          </a:p>
        </p:txBody>
      </p:sp>
      <p:sp>
        <p:nvSpPr>
          <p:cNvPr id="20" name="TextBox 19"/>
          <p:cNvSpPr txBox="1"/>
          <p:nvPr/>
        </p:nvSpPr>
        <p:spPr>
          <a:xfrm>
            <a:off x="35496" y="116632"/>
            <a:ext cx="936104" cy="430887"/>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0091C9"/>
                </a:solidFill>
                <a:effectLst/>
                <a:uLnTx/>
                <a:uFillTx/>
              </a:rPr>
              <a:t>Step 2</a:t>
            </a:r>
            <a:endParaRPr kumimoji="0" lang="en-GB" sz="2200" b="1" i="0" u="none" strike="noStrike" kern="0" cap="none" spc="0" normalizeH="0" baseline="0" noProof="0" dirty="0">
              <a:ln>
                <a:noFill/>
              </a:ln>
              <a:solidFill>
                <a:srgbClr val="0091C9"/>
              </a:solidFill>
              <a:effectLst/>
              <a:uLnTx/>
              <a:uFillTx/>
            </a:endParaRPr>
          </a:p>
        </p:txBody>
      </p:sp>
    </p:spTree>
    <p:extLst>
      <p:ext uri="{BB962C8B-B14F-4D97-AF65-F5344CB8AC3E}">
        <p14:creationId xmlns:p14="http://schemas.microsoft.com/office/powerpoint/2010/main" val="2974546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65" y="1124744"/>
            <a:ext cx="8688388"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35596" y="460697"/>
            <a:ext cx="5004556" cy="461665"/>
          </a:xfrm>
          <a:prstGeom prst="rect">
            <a:avLst/>
          </a:prstGeom>
          <a:no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0091C9"/>
                </a:solidFill>
                <a:effectLst/>
                <a:uLnTx/>
                <a:uFillTx/>
                <a:latin typeface="Calibri"/>
                <a:ea typeface="MS PGothic"/>
              </a:rPr>
              <a:t>Patient fills in online questionnaire </a:t>
            </a:r>
            <a:endParaRPr kumimoji="0" lang="en-GB" sz="2400" b="0" i="0" u="none" strike="noStrike" kern="0" cap="none" spc="0" normalizeH="0" baseline="0" noProof="0" dirty="0">
              <a:ln>
                <a:noFill/>
              </a:ln>
              <a:solidFill>
                <a:srgbClr val="0091C9"/>
              </a:solidFill>
              <a:effectLst/>
              <a:uLnTx/>
              <a:uFillTx/>
              <a:latin typeface="Calibri"/>
              <a:ea typeface="MS PGothic"/>
            </a:endParaRPr>
          </a:p>
        </p:txBody>
      </p:sp>
      <p:sp>
        <p:nvSpPr>
          <p:cNvPr id="7" name="TextBox 6"/>
          <p:cNvSpPr txBox="1"/>
          <p:nvPr/>
        </p:nvSpPr>
        <p:spPr>
          <a:xfrm>
            <a:off x="35496" y="116632"/>
            <a:ext cx="936104" cy="430887"/>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0091C9"/>
                </a:solidFill>
                <a:effectLst/>
                <a:uLnTx/>
                <a:uFillTx/>
              </a:rPr>
              <a:t>Step 3</a:t>
            </a:r>
            <a:endParaRPr kumimoji="0" lang="en-GB" sz="2200" b="1" i="0" u="none" strike="noStrike" kern="0" cap="none" spc="0" normalizeH="0" baseline="0" noProof="0" dirty="0">
              <a:ln>
                <a:noFill/>
              </a:ln>
              <a:solidFill>
                <a:srgbClr val="0091C9"/>
              </a:solidFill>
              <a:effectLst/>
              <a:uLnTx/>
              <a:uFillTx/>
            </a:endParaRPr>
          </a:p>
        </p:txBody>
      </p:sp>
    </p:spTree>
    <p:extLst>
      <p:ext uri="{BB962C8B-B14F-4D97-AF65-F5344CB8AC3E}">
        <p14:creationId xmlns:p14="http://schemas.microsoft.com/office/powerpoint/2010/main" val="4235309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667750" cy="4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35596" y="460697"/>
            <a:ext cx="6876764" cy="923330"/>
          </a:xfrm>
          <a:prstGeom prst="rect">
            <a:avLst/>
          </a:prstGeom>
          <a:noFill/>
          <a:ln w="25400" cap="flat" cmpd="sng" algn="ctr">
            <a:noFill/>
            <a:prstDash val="solid"/>
          </a:ln>
          <a:effectLst/>
        </p:spPr>
        <p:txBody>
          <a:bodyPr wrap="square" rtlCol="0">
            <a:spAutoFit/>
          </a:bodyPr>
          <a:lstStyle/>
          <a:p>
            <a:r>
              <a:rPr lang="en-GB" dirty="0">
                <a:solidFill>
                  <a:schemeClr val="tx2"/>
                </a:solidFill>
              </a:rPr>
              <a:t>Patient listens to videos explaining resuscitation and fills in their preference (CPR is a medical decision but </a:t>
            </a:r>
            <a:r>
              <a:rPr lang="en-GB" dirty="0" smtClean="0">
                <a:solidFill>
                  <a:schemeClr val="tx2"/>
                </a:solidFill>
              </a:rPr>
              <a:t>it’s </a:t>
            </a:r>
            <a:r>
              <a:rPr lang="en-GB" dirty="0">
                <a:solidFill>
                  <a:schemeClr val="tx2"/>
                </a:solidFill>
              </a:rPr>
              <a:t>helpful for </a:t>
            </a:r>
            <a:r>
              <a:rPr lang="en-GB" dirty="0" smtClean="0">
                <a:solidFill>
                  <a:schemeClr val="tx2"/>
                </a:solidFill>
              </a:rPr>
              <a:t>GPs </a:t>
            </a:r>
            <a:r>
              <a:rPr lang="en-GB" dirty="0">
                <a:solidFill>
                  <a:schemeClr val="tx2"/>
                </a:solidFill>
              </a:rPr>
              <a:t>to know what their patient is thinking)</a:t>
            </a:r>
          </a:p>
        </p:txBody>
      </p:sp>
      <p:sp>
        <p:nvSpPr>
          <p:cNvPr id="8" name="TextBox 7"/>
          <p:cNvSpPr txBox="1"/>
          <p:nvPr/>
        </p:nvSpPr>
        <p:spPr>
          <a:xfrm>
            <a:off x="35496" y="116632"/>
            <a:ext cx="936104" cy="430887"/>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0091C9"/>
                </a:solidFill>
                <a:effectLst/>
                <a:uLnTx/>
                <a:uFillTx/>
              </a:rPr>
              <a:t>Step 4</a:t>
            </a:r>
            <a:endParaRPr kumimoji="0" lang="en-GB" sz="2200" b="1" i="0" u="none" strike="noStrike" kern="0" cap="none" spc="0" normalizeH="0" baseline="0" noProof="0" dirty="0">
              <a:ln>
                <a:noFill/>
              </a:ln>
              <a:solidFill>
                <a:srgbClr val="0091C9"/>
              </a:solidFill>
              <a:effectLst/>
              <a:uLnTx/>
              <a:uFillTx/>
            </a:endParaRPr>
          </a:p>
        </p:txBody>
      </p:sp>
    </p:spTree>
    <p:extLst>
      <p:ext uri="{BB962C8B-B14F-4D97-AF65-F5344CB8AC3E}">
        <p14:creationId xmlns:p14="http://schemas.microsoft.com/office/powerpoint/2010/main" val="161417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l="37885" t="9000" r="49532" b="83920"/>
          <a:stretch>
            <a:fillRect/>
          </a:stretch>
        </p:blipFill>
        <p:spPr bwMode="auto">
          <a:xfrm>
            <a:off x="251693" y="2422963"/>
            <a:ext cx="1223963"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6108" y="2364300"/>
            <a:ext cx="15557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Related image"/>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693" y="3107101"/>
            <a:ext cx="1493838"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mage result for initiate icon"/>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8981" y="4278287"/>
            <a:ext cx="6731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Related image"/>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33826" y="3139948"/>
            <a:ext cx="1600255" cy="160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C:\Users\bowdeng\AppData\Local\Microsoft\Windows\Temporary Internet Files\Content.Outlook\Z6YWRW6V\Coordinate My Care UCP RG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40565" y="0"/>
            <a:ext cx="899592" cy="411169"/>
          </a:xfrm>
          <a:prstGeom prst="rect">
            <a:avLst/>
          </a:prstGeom>
          <a:noFill/>
          <a:extLst>
            <a:ext uri="{909E8E84-426E-40DD-AFC4-6F175D3DCCD1}">
              <a14:hiddenFill xmlns:a14="http://schemas.microsoft.com/office/drawing/2010/main">
                <a:solidFill>
                  <a:srgbClr val="FFFFFF"/>
                </a:solidFill>
              </a14:hiddenFill>
            </a:ext>
          </a:extLst>
        </p:spPr>
      </p:pic>
      <p:sp>
        <p:nvSpPr>
          <p:cNvPr id="35" name="Right Arrow 34"/>
          <p:cNvSpPr/>
          <p:nvPr/>
        </p:nvSpPr>
        <p:spPr>
          <a:xfrm>
            <a:off x="2171481" y="3356074"/>
            <a:ext cx="635515" cy="584001"/>
          </a:xfrm>
          <a:prstGeom prst="rightArrow">
            <a:avLst/>
          </a:prstGeom>
          <a:solidFill>
            <a:schemeClr val="accent2">
              <a:lumMod val="40000"/>
              <a:lumOff val="60000"/>
              <a:alpha val="25000"/>
            </a:schemeClr>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prstClr val="white"/>
              </a:solidFill>
            </a:endParaRPr>
          </a:p>
        </p:txBody>
      </p:sp>
      <p:sp>
        <p:nvSpPr>
          <p:cNvPr id="11" name="TextBox 10"/>
          <p:cNvSpPr txBox="1"/>
          <p:nvPr/>
        </p:nvSpPr>
        <p:spPr>
          <a:xfrm>
            <a:off x="2859887" y="4922584"/>
            <a:ext cx="1728192" cy="738664"/>
          </a:xfrm>
          <a:prstGeom prst="rect">
            <a:avLst/>
          </a:prstGeom>
          <a:noFill/>
        </p:spPr>
        <p:txBody>
          <a:bodyPr wrap="square" rtlCol="0">
            <a:spAutoFit/>
          </a:bodyPr>
          <a:lstStyle/>
          <a:p>
            <a:r>
              <a:rPr lang="en-GB" sz="1400" dirty="0" smtClean="0">
                <a:solidFill>
                  <a:schemeClr val="accent1"/>
                </a:solidFill>
              </a:rPr>
              <a:t>Email notification in GP practice email tray</a:t>
            </a:r>
            <a:endParaRPr lang="en-GB" sz="1400" dirty="0">
              <a:solidFill>
                <a:schemeClr val="accent1"/>
              </a:solidFill>
            </a:endParaRPr>
          </a:p>
        </p:txBody>
      </p:sp>
      <p:sp>
        <p:nvSpPr>
          <p:cNvPr id="12" name="Rectangle 11"/>
          <p:cNvSpPr/>
          <p:nvPr/>
        </p:nvSpPr>
        <p:spPr>
          <a:xfrm>
            <a:off x="1351112" y="5291916"/>
            <a:ext cx="832279" cy="369332"/>
          </a:xfrm>
          <a:prstGeom prst="rect">
            <a:avLst/>
          </a:prstGeom>
        </p:spPr>
        <p:txBody>
          <a:bodyPr wrap="none">
            <a:spAutoFit/>
          </a:bodyPr>
          <a:lstStyle/>
          <a:p>
            <a:r>
              <a:rPr lang="en-GB" dirty="0">
                <a:solidFill>
                  <a:srgbClr val="0070C0"/>
                </a:solidFill>
              </a:rPr>
              <a:t>submit</a:t>
            </a:r>
            <a:endParaRPr lang="en-GB" dirty="0"/>
          </a:p>
        </p:txBody>
      </p:sp>
      <p:sp>
        <p:nvSpPr>
          <p:cNvPr id="20" name="TextBox 19"/>
          <p:cNvSpPr txBox="1"/>
          <p:nvPr/>
        </p:nvSpPr>
        <p:spPr>
          <a:xfrm>
            <a:off x="935595" y="460697"/>
            <a:ext cx="7304969" cy="923330"/>
          </a:xfrm>
          <a:prstGeom prst="rect">
            <a:avLst/>
          </a:prstGeom>
          <a:noFill/>
          <a:ln w="25400" cap="flat" cmpd="sng" algn="ctr">
            <a:noFill/>
            <a:prstDash val="solid"/>
          </a:ln>
          <a:effectLst/>
        </p:spPr>
        <p:txBody>
          <a:bodyPr wrap="square" rtlCol="0">
            <a:spAutoFit/>
          </a:bodyPr>
          <a:lstStyle/>
          <a:p>
            <a:r>
              <a:rPr lang="en-GB" kern="0" dirty="0">
                <a:solidFill>
                  <a:srgbClr val="0091C9"/>
                </a:solidFill>
              </a:rPr>
              <a:t>Patient completes </a:t>
            </a:r>
            <a:r>
              <a:rPr lang="en-GB" kern="0" dirty="0" err="1" smtClean="0">
                <a:solidFill>
                  <a:srgbClr val="0091C9"/>
                </a:solidFill>
              </a:rPr>
              <a:t>myCMC</a:t>
            </a:r>
            <a:r>
              <a:rPr lang="en-GB" kern="0" dirty="0" smtClean="0">
                <a:solidFill>
                  <a:srgbClr val="0091C9"/>
                </a:solidFill>
              </a:rPr>
              <a:t> questionnaire </a:t>
            </a:r>
            <a:r>
              <a:rPr lang="en-GB" kern="0" dirty="0">
                <a:solidFill>
                  <a:srgbClr val="0091C9"/>
                </a:solidFill>
              </a:rPr>
              <a:t>and presses submit – </a:t>
            </a:r>
          </a:p>
          <a:p>
            <a:r>
              <a:rPr lang="en-GB" b="1" kern="0" dirty="0" err="1">
                <a:solidFill>
                  <a:srgbClr val="0091C9"/>
                </a:solidFill>
              </a:rPr>
              <a:t>myCMC</a:t>
            </a:r>
            <a:r>
              <a:rPr lang="en-GB" kern="0" dirty="0">
                <a:solidFill>
                  <a:srgbClr val="0091C9"/>
                </a:solidFill>
              </a:rPr>
              <a:t> </a:t>
            </a:r>
            <a:r>
              <a:rPr lang="en-GB" kern="0" dirty="0" smtClean="0">
                <a:solidFill>
                  <a:srgbClr val="0091C9"/>
                </a:solidFill>
              </a:rPr>
              <a:t>sends </a:t>
            </a:r>
            <a:r>
              <a:rPr lang="en-GB" kern="0" dirty="0">
                <a:solidFill>
                  <a:srgbClr val="0091C9"/>
                </a:solidFill>
              </a:rPr>
              <a:t>an automated alert to GP practice email </a:t>
            </a:r>
            <a:r>
              <a:rPr lang="en-GB" kern="0" dirty="0" smtClean="0">
                <a:solidFill>
                  <a:srgbClr val="0091C9"/>
                </a:solidFill>
              </a:rPr>
              <a:t>address (see below) </a:t>
            </a:r>
            <a:r>
              <a:rPr lang="en-GB" kern="0" dirty="0">
                <a:solidFill>
                  <a:srgbClr val="0091C9"/>
                </a:solidFill>
              </a:rPr>
              <a:t>to notify GP </a:t>
            </a:r>
            <a:r>
              <a:rPr lang="en-GB" kern="0" dirty="0" smtClean="0">
                <a:solidFill>
                  <a:srgbClr val="0091C9"/>
                </a:solidFill>
              </a:rPr>
              <a:t>to </a:t>
            </a:r>
            <a:r>
              <a:rPr lang="en-GB" kern="0" dirty="0">
                <a:solidFill>
                  <a:srgbClr val="0091C9"/>
                </a:solidFill>
              </a:rPr>
              <a:t>finalised </a:t>
            </a:r>
            <a:r>
              <a:rPr lang="en-GB" kern="0" dirty="0" smtClean="0">
                <a:solidFill>
                  <a:srgbClr val="0091C9"/>
                </a:solidFill>
              </a:rPr>
              <a:t>the draft care plan for the patient</a:t>
            </a:r>
            <a:endParaRPr lang="en-GB" kern="0" dirty="0">
              <a:solidFill>
                <a:srgbClr val="0091C9"/>
              </a:solidFill>
            </a:endParaRPr>
          </a:p>
        </p:txBody>
      </p:sp>
      <p:sp>
        <p:nvSpPr>
          <p:cNvPr id="22" name="TextBox 21"/>
          <p:cNvSpPr txBox="1"/>
          <p:nvPr/>
        </p:nvSpPr>
        <p:spPr>
          <a:xfrm>
            <a:off x="35496" y="116632"/>
            <a:ext cx="936104" cy="430887"/>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0091C9"/>
                </a:solidFill>
                <a:effectLst/>
                <a:uLnTx/>
                <a:uFillTx/>
              </a:rPr>
              <a:t>Step 5</a:t>
            </a:r>
            <a:endParaRPr kumimoji="0" lang="en-GB" sz="2200" b="1" i="0" u="none" strike="noStrike" kern="0" cap="none" spc="0" normalizeH="0" baseline="0" noProof="0" dirty="0">
              <a:ln>
                <a:noFill/>
              </a:ln>
              <a:solidFill>
                <a:srgbClr val="0091C9"/>
              </a:solidFill>
              <a:effectLst/>
              <a:uLnTx/>
              <a:uFillTx/>
            </a:endParaRPr>
          </a:p>
        </p:txBody>
      </p:sp>
      <p:pic>
        <p:nvPicPr>
          <p:cNvPr id="15" name="Picture 14">
            <a:extLst>
              <a:ext uri="{FF2B5EF4-FFF2-40B4-BE49-F238E27FC236}">
                <a16:creationId xmlns="" xmlns:a16="http://schemas.microsoft.com/office/drawing/2014/main" id="{D512C2CD-5582-4FEE-804C-0796290D1217}"/>
              </a:ext>
            </a:extLst>
          </p:cNvPr>
          <p:cNvPicPr>
            <a:picLocks noChangeAspect="1"/>
          </p:cNvPicPr>
          <p:nvPr/>
        </p:nvPicPr>
        <p:blipFill rotWithShape="1">
          <a:blip r:embed="rId8"/>
          <a:srcRect r="29389"/>
          <a:stretch/>
        </p:blipFill>
        <p:spPr>
          <a:xfrm>
            <a:off x="4588079" y="2421079"/>
            <a:ext cx="4376409" cy="2904877"/>
          </a:xfrm>
          <a:prstGeom prst="rect">
            <a:avLst/>
          </a:prstGeom>
        </p:spPr>
      </p:pic>
    </p:spTree>
    <p:extLst>
      <p:ext uri="{BB962C8B-B14F-4D97-AF65-F5344CB8AC3E}">
        <p14:creationId xmlns:p14="http://schemas.microsoft.com/office/powerpoint/2010/main" val="2834571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7258" y="3586679"/>
            <a:ext cx="2466975" cy="1847850"/>
          </a:xfrm>
          <a:prstGeom prst="ellipse">
            <a:avLst/>
          </a:prstGeom>
          <a:ln w="25400">
            <a:solidFill>
              <a:srgbClr val="92D05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634118"/>
            <a:ext cx="1804987"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35595" y="460697"/>
            <a:ext cx="7304969" cy="646331"/>
          </a:xfrm>
          <a:prstGeom prst="rect">
            <a:avLst/>
          </a:prstGeom>
          <a:noFill/>
          <a:ln w="25400" cap="flat" cmpd="sng" algn="ctr">
            <a:noFill/>
            <a:prstDash val="solid"/>
          </a:ln>
          <a:effectLst/>
        </p:spPr>
        <p:txBody>
          <a:bodyPr wrap="square" rtlCol="0">
            <a:spAutoFit/>
          </a:bodyPr>
          <a:lstStyle/>
          <a:p>
            <a:r>
              <a:rPr lang="en-GB" kern="0" dirty="0" smtClean="0">
                <a:solidFill>
                  <a:srgbClr val="0091C9"/>
                </a:solidFill>
              </a:rPr>
              <a:t>Patient makes appointment with GP or Practice Nurse alone or with family/friend</a:t>
            </a:r>
            <a:endParaRPr lang="en-GB" kern="0" dirty="0">
              <a:solidFill>
                <a:srgbClr val="0091C9"/>
              </a:solidFill>
            </a:endParaRPr>
          </a:p>
        </p:txBody>
      </p:sp>
      <p:sp>
        <p:nvSpPr>
          <p:cNvPr id="8" name="TextBox 7"/>
          <p:cNvSpPr txBox="1"/>
          <p:nvPr/>
        </p:nvSpPr>
        <p:spPr>
          <a:xfrm>
            <a:off x="35496" y="116632"/>
            <a:ext cx="936104" cy="430887"/>
          </a:xfrm>
          <a:prstGeom prst="rect">
            <a:avLst/>
          </a:prstGeom>
          <a:noFill/>
          <a:ln w="28575">
            <a:noFill/>
          </a:ln>
        </p:spPr>
        <p:txBody>
          <a:bodyPr wrap="square" rtlCol="0">
            <a:spAutoFit/>
          </a:bodyPr>
          <a:lstStyle/>
          <a:p>
            <a:pPr>
              <a:defRPr/>
            </a:pPr>
            <a:r>
              <a:rPr lang="en-GB" sz="2200" b="1" kern="0" dirty="0" smtClean="0">
                <a:solidFill>
                  <a:srgbClr val="0091C9"/>
                </a:solidFill>
              </a:rPr>
              <a:t>Step 6</a:t>
            </a:r>
            <a:endParaRPr lang="en-GB" sz="2200" b="1" kern="0" dirty="0">
              <a:solidFill>
                <a:srgbClr val="0091C9"/>
              </a:solidFill>
            </a:endParaRP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69" t="14448"/>
          <a:stretch/>
        </p:blipFill>
        <p:spPr bwMode="auto">
          <a:xfrm>
            <a:off x="971600" y="1586932"/>
            <a:ext cx="5432212" cy="399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59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5616" y="1141504"/>
            <a:ext cx="6893784" cy="5167816"/>
          </a:xfrm>
          <a:prstGeom prst="rect">
            <a:avLst/>
          </a:prstGeom>
        </p:spPr>
      </p:pic>
      <p:sp>
        <p:nvSpPr>
          <p:cNvPr id="4" name="TextBox 3"/>
          <p:cNvSpPr txBox="1"/>
          <p:nvPr/>
        </p:nvSpPr>
        <p:spPr>
          <a:xfrm>
            <a:off x="6756082" y="3429000"/>
            <a:ext cx="1224136" cy="1015663"/>
          </a:xfrm>
          <a:prstGeom prst="rect">
            <a:avLst/>
          </a:prstGeom>
          <a:noFill/>
        </p:spPr>
        <p:txBody>
          <a:bodyPr wrap="square" rtlCol="0">
            <a:spAutoFit/>
          </a:bodyPr>
          <a:lstStyle/>
          <a:p>
            <a:r>
              <a:rPr lang="en-GB" sz="1200" dirty="0" smtClean="0">
                <a:solidFill>
                  <a:schemeClr val="tx2"/>
                </a:solidFill>
              </a:rPr>
              <a:t>Clinician can accept all, or accept /reject individual  entries</a:t>
            </a:r>
            <a:endParaRPr lang="en-GB" sz="1200" dirty="0">
              <a:solidFill>
                <a:schemeClr val="tx2"/>
              </a:solidFill>
            </a:endParaRPr>
          </a:p>
        </p:txBody>
      </p:sp>
      <p:sp>
        <p:nvSpPr>
          <p:cNvPr id="6" name="TextBox 5"/>
          <p:cNvSpPr txBox="1"/>
          <p:nvPr/>
        </p:nvSpPr>
        <p:spPr>
          <a:xfrm>
            <a:off x="937952" y="332075"/>
            <a:ext cx="7304969" cy="646331"/>
          </a:xfrm>
          <a:prstGeom prst="rect">
            <a:avLst/>
          </a:prstGeom>
          <a:noFill/>
          <a:ln w="25400" cap="flat" cmpd="sng" algn="ctr">
            <a:noFill/>
            <a:prstDash val="solid"/>
          </a:ln>
          <a:effectLst/>
        </p:spPr>
        <p:txBody>
          <a:bodyPr wrap="square" rtlCol="0">
            <a:spAutoFit/>
          </a:bodyPr>
          <a:lstStyle/>
          <a:p>
            <a:r>
              <a:rPr lang="en-GB" kern="0" dirty="0" smtClean="0">
                <a:solidFill>
                  <a:srgbClr val="0091C9"/>
                </a:solidFill>
              </a:rPr>
              <a:t>GP opens patient’s EPR (EMIS, Vision or TPP), clicks into CMC and sees summary of patient’s myCMC plan </a:t>
            </a:r>
            <a:endParaRPr lang="en-GB" kern="0" dirty="0">
              <a:solidFill>
                <a:srgbClr val="0091C9"/>
              </a:solidFill>
            </a:endParaRPr>
          </a:p>
        </p:txBody>
      </p:sp>
      <p:sp>
        <p:nvSpPr>
          <p:cNvPr id="7" name="TextBox 6"/>
          <p:cNvSpPr txBox="1"/>
          <p:nvPr/>
        </p:nvSpPr>
        <p:spPr>
          <a:xfrm>
            <a:off x="35496" y="116632"/>
            <a:ext cx="936104" cy="430887"/>
          </a:xfrm>
          <a:prstGeom prst="rect">
            <a:avLst/>
          </a:prstGeom>
          <a:noFill/>
          <a:ln w="28575">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rgbClr val="0091C9"/>
                </a:solidFill>
                <a:effectLst/>
                <a:uLnTx/>
                <a:uFillTx/>
              </a:rPr>
              <a:t>Step 7</a:t>
            </a:r>
            <a:endParaRPr kumimoji="0" lang="en-GB" sz="2200" b="1" i="0" u="none" strike="noStrike" kern="0" cap="none" spc="0" normalizeH="0" baseline="0" noProof="0" dirty="0">
              <a:ln>
                <a:noFill/>
              </a:ln>
              <a:solidFill>
                <a:srgbClr val="0091C9"/>
              </a:solidFill>
              <a:effectLst/>
              <a:uLnTx/>
              <a:uFillTx/>
            </a:endParaRPr>
          </a:p>
        </p:txBody>
      </p:sp>
    </p:spTree>
    <p:extLst>
      <p:ext uri="{BB962C8B-B14F-4D97-AF65-F5344CB8AC3E}">
        <p14:creationId xmlns:p14="http://schemas.microsoft.com/office/powerpoint/2010/main" val="3200330991"/>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4_Office Theme">
  <a:themeElements>
    <a:clrScheme name="2_Office Theme 1">
      <a:dk1>
        <a:srgbClr val="000000"/>
      </a:dk1>
      <a:lt1>
        <a:srgbClr val="FFFFFF"/>
      </a:lt1>
      <a:dk2>
        <a:srgbClr val="0091C9"/>
      </a:dk2>
      <a:lt2>
        <a:srgbClr val="FFFFFF"/>
      </a:lt2>
      <a:accent1>
        <a:srgbClr val="0091C9"/>
      </a:accent1>
      <a:accent2>
        <a:srgbClr val="61AB2C"/>
      </a:accent2>
      <a:accent3>
        <a:srgbClr val="FFFFFF"/>
      </a:accent3>
      <a:accent4>
        <a:srgbClr val="000000"/>
      </a:accent4>
      <a:accent5>
        <a:srgbClr val="AAC7E1"/>
      </a:accent5>
      <a:accent6>
        <a:srgbClr val="579B27"/>
      </a:accent6>
      <a:hlink>
        <a:srgbClr val="0091C9"/>
      </a:hlink>
      <a:folHlink>
        <a:srgbClr val="000000"/>
      </a:folHlink>
    </a:clrScheme>
    <a:fontScheme name="2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91C9"/>
        </a:dk2>
        <a:lt2>
          <a:srgbClr val="FFFFFF"/>
        </a:lt2>
        <a:accent1>
          <a:srgbClr val="0091C9"/>
        </a:accent1>
        <a:accent2>
          <a:srgbClr val="61AB2C"/>
        </a:accent2>
        <a:accent3>
          <a:srgbClr val="FFFFFF"/>
        </a:accent3>
        <a:accent4>
          <a:srgbClr val="000000"/>
        </a:accent4>
        <a:accent5>
          <a:srgbClr val="AAC7E1"/>
        </a:accent5>
        <a:accent6>
          <a:srgbClr val="579B27"/>
        </a:accent6>
        <a:hlink>
          <a:srgbClr val="0091C9"/>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1_Office Theme 1">
      <a:dk1>
        <a:srgbClr val="000000"/>
      </a:dk1>
      <a:lt1>
        <a:srgbClr val="FFFFFF"/>
      </a:lt1>
      <a:dk2>
        <a:srgbClr val="0091C9"/>
      </a:dk2>
      <a:lt2>
        <a:srgbClr val="FFFFFF"/>
      </a:lt2>
      <a:accent1>
        <a:srgbClr val="0091C9"/>
      </a:accent1>
      <a:accent2>
        <a:srgbClr val="61AB2C"/>
      </a:accent2>
      <a:accent3>
        <a:srgbClr val="FFFFFF"/>
      </a:accent3>
      <a:accent4>
        <a:srgbClr val="000000"/>
      </a:accent4>
      <a:accent5>
        <a:srgbClr val="AAC7E1"/>
      </a:accent5>
      <a:accent6>
        <a:srgbClr val="579B27"/>
      </a:accent6>
      <a:hlink>
        <a:srgbClr val="0091C9"/>
      </a:hlink>
      <a:folHlink>
        <a:srgbClr val="000000"/>
      </a:folHlink>
    </a:clrScheme>
    <a:fontScheme name="1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0091C9"/>
        </a:dk2>
        <a:lt2>
          <a:srgbClr val="FFFFFF"/>
        </a:lt2>
        <a:accent1>
          <a:srgbClr val="0091C9"/>
        </a:accent1>
        <a:accent2>
          <a:srgbClr val="61AB2C"/>
        </a:accent2>
        <a:accent3>
          <a:srgbClr val="FFFFFF"/>
        </a:accent3>
        <a:accent4>
          <a:srgbClr val="000000"/>
        </a:accent4>
        <a:accent5>
          <a:srgbClr val="AAC7E1"/>
        </a:accent5>
        <a:accent6>
          <a:srgbClr val="579B27"/>
        </a:accent6>
        <a:hlink>
          <a:srgbClr val="0091C9"/>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CMC Master">
      <a:dk1>
        <a:sysClr val="windowText" lastClr="000000"/>
      </a:dk1>
      <a:lt1>
        <a:sysClr val="window" lastClr="FFFFFF"/>
      </a:lt1>
      <a:dk2>
        <a:srgbClr val="0091C9"/>
      </a:dk2>
      <a:lt2>
        <a:srgbClr val="FFFFFF"/>
      </a:lt2>
      <a:accent1>
        <a:srgbClr val="0091C9"/>
      </a:accent1>
      <a:accent2>
        <a:srgbClr val="61AB2C"/>
      </a:accent2>
      <a:accent3>
        <a:srgbClr val="863E90"/>
      </a:accent3>
      <a:accent4>
        <a:srgbClr val="32006E"/>
      </a:accent4>
      <a:accent5>
        <a:srgbClr val="009946"/>
      </a:accent5>
      <a:accent6>
        <a:srgbClr val="FFFFFF"/>
      </a:accent6>
      <a:hlink>
        <a:srgbClr val="0091C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6_Office Theme">
  <a:themeElements>
    <a:clrScheme name="1_Office Theme 1">
      <a:dk1>
        <a:srgbClr val="000000"/>
      </a:dk1>
      <a:lt1>
        <a:srgbClr val="FFFFFF"/>
      </a:lt1>
      <a:dk2>
        <a:srgbClr val="0091C9"/>
      </a:dk2>
      <a:lt2>
        <a:srgbClr val="FFFFFF"/>
      </a:lt2>
      <a:accent1>
        <a:srgbClr val="0091C9"/>
      </a:accent1>
      <a:accent2>
        <a:srgbClr val="61AB2C"/>
      </a:accent2>
      <a:accent3>
        <a:srgbClr val="FFFFFF"/>
      </a:accent3>
      <a:accent4>
        <a:srgbClr val="000000"/>
      </a:accent4>
      <a:accent5>
        <a:srgbClr val="AAC7E1"/>
      </a:accent5>
      <a:accent6>
        <a:srgbClr val="579B27"/>
      </a:accent6>
      <a:hlink>
        <a:srgbClr val="0091C9"/>
      </a:hlink>
      <a:folHlink>
        <a:srgbClr val="000000"/>
      </a:folHlink>
    </a:clrScheme>
    <a:fontScheme name="1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0091C9"/>
        </a:dk2>
        <a:lt2>
          <a:srgbClr val="FFFFFF"/>
        </a:lt2>
        <a:accent1>
          <a:srgbClr val="0091C9"/>
        </a:accent1>
        <a:accent2>
          <a:srgbClr val="61AB2C"/>
        </a:accent2>
        <a:accent3>
          <a:srgbClr val="FFFFFF"/>
        </a:accent3>
        <a:accent4>
          <a:srgbClr val="000000"/>
        </a:accent4>
        <a:accent5>
          <a:srgbClr val="AAC7E1"/>
        </a:accent5>
        <a:accent6>
          <a:srgbClr val="579B27"/>
        </a:accent6>
        <a:hlink>
          <a:srgbClr val="0091C9"/>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1_Office Theme">
  <a:themeElements>
    <a:clrScheme name="1_Office Theme 1">
      <a:dk1>
        <a:srgbClr val="000000"/>
      </a:dk1>
      <a:lt1>
        <a:srgbClr val="FFFFFF"/>
      </a:lt1>
      <a:dk2>
        <a:srgbClr val="0091C9"/>
      </a:dk2>
      <a:lt2>
        <a:srgbClr val="FFFFFF"/>
      </a:lt2>
      <a:accent1>
        <a:srgbClr val="0091C9"/>
      </a:accent1>
      <a:accent2>
        <a:srgbClr val="61AB2C"/>
      </a:accent2>
      <a:accent3>
        <a:srgbClr val="FFFFFF"/>
      </a:accent3>
      <a:accent4>
        <a:srgbClr val="000000"/>
      </a:accent4>
      <a:accent5>
        <a:srgbClr val="AAC7E1"/>
      </a:accent5>
      <a:accent6>
        <a:srgbClr val="579B27"/>
      </a:accent6>
      <a:hlink>
        <a:srgbClr val="0091C9"/>
      </a:hlink>
      <a:folHlink>
        <a:srgbClr val="000000"/>
      </a:folHlink>
    </a:clrScheme>
    <a:fontScheme name="1_Office Theme">
      <a:majorFont>
        <a:latin typeface="Calibri"/>
        <a:ea typeface="MS PGothic"/>
        <a:cs typeface=""/>
      </a:majorFont>
      <a:minorFont>
        <a:latin typeface="Calibri"/>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0091C9"/>
        </a:dk2>
        <a:lt2>
          <a:srgbClr val="FFFFFF"/>
        </a:lt2>
        <a:accent1>
          <a:srgbClr val="0091C9"/>
        </a:accent1>
        <a:accent2>
          <a:srgbClr val="61AB2C"/>
        </a:accent2>
        <a:accent3>
          <a:srgbClr val="FFFFFF"/>
        </a:accent3>
        <a:accent4>
          <a:srgbClr val="000000"/>
        </a:accent4>
        <a:accent5>
          <a:srgbClr val="AAC7E1"/>
        </a:accent5>
        <a:accent6>
          <a:srgbClr val="579B27"/>
        </a:accent6>
        <a:hlink>
          <a:srgbClr val="0091C9"/>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CMC Master">
      <a:dk1>
        <a:sysClr val="windowText" lastClr="000000"/>
      </a:dk1>
      <a:lt1>
        <a:sysClr val="window" lastClr="FFFFFF"/>
      </a:lt1>
      <a:dk2>
        <a:srgbClr val="0091C9"/>
      </a:dk2>
      <a:lt2>
        <a:srgbClr val="FFFFFF"/>
      </a:lt2>
      <a:accent1>
        <a:srgbClr val="0091C9"/>
      </a:accent1>
      <a:accent2>
        <a:srgbClr val="61AB2C"/>
      </a:accent2>
      <a:accent3>
        <a:srgbClr val="863E90"/>
      </a:accent3>
      <a:accent4>
        <a:srgbClr val="32006E"/>
      </a:accent4>
      <a:accent5>
        <a:srgbClr val="009946"/>
      </a:accent5>
      <a:accent6>
        <a:srgbClr val="FFFFFF"/>
      </a:accent6>
      <a:hlink>
        <a:srgbClr val="0091C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655</TotalTime>
  <Words>641</Words>
  <Application>Microsoft Office PowerPoint</Application>
  <PresentationFormat>On-screen Show (4:3)</PresentationFormat>
  <Paragraphs>92</Paragraphs>
  <Slides>16</Slides>
  <Notes>0</Notes>
  <HiddenSlides>0</HiddenSlides>
  <MMClips>0</MMClips>
  <ScaleCrop>false</ScaleCrop>
  <HeadingPairs>
    <vt:vector size="4" baseType="variant">
      <vt:variant>
        <vt:lpstr>Theme</vt:lpstr>
      </vt:variant>
      <vt:variant>
        <vt:i4>9</vt:i4>
      </vt:variant>
      <vt:variant>
        <vt:lpstr>Slide Titles</vt:lpstr>
      </vt:variant>
      <vt:variant>
        <vt:i4>16</vt:i4>
      </vt:variant>
    </vt:vector>
  </HeadingPairs>
  <TitlesOfParts>
    <vt:vector size="25" baseType="lpstr">
      <vt:lpstr>4_Office Theme</vt:lpstr>
      <vt:lpstr>10_Office Theme</vt:lpstr>
      <vt:lpstr>14_Office Theme</vt:lpstr>
      <vt:lpstr>15_Office Theme</vt:lpstr>
      <vt:lpstr>1_Office Theme</vt:lpstr>
      <vt:lpstr>16_Office Theme</vt:lpstr>
      <vt:lpstr>Office Theme</vt:lpstr>
      <vt:lpstr>11_Office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9  GP enrols the patient to view their care plan – 30 seconds  Once enrolled the patient can view their own care plan on their smart phone or other personal device.</vt:lpstr>
      <vt:lpstr>PowerPoint Presentation</vt:lpstr>
      <vt:lpstr>PowerPoint Presentation</vt:lpstr>
      <vt:lpstr>PowerPoint Presentation</vt:lpstr>
      <vt:lpstr>PowerPoint Presentation</vt:lpstr>
      <vt:lpstr>PowerPoint Presentation</vt:lpstr>
    </vt:vector>
  </TitlesOfParts>
  <Company>The Royal Marsden Hospital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Bowden, Gerard</dc:creator>
  <cp:lastModifiedBy>Tigere, Nick</cp:lastModifiedBy>
  <cp:revision>44</cp:revision>
  <dcterms:created xsi:type="dcterms:W3CDTF">2020-02-21T14:03:09Z</dcterms:created>
  <dcterms:modified xsi:type="dcterms:W3CDTF">2020-03-17T13:49:53Z</dcterms:modified>
</cp:coreProperties>
</file>